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1"/>
  </p:notesMasterIdLst>
  <p:sldIdLst>
    <p:sldId id="256" r:id="rId2"/>
    <p:sldId id="267" r:id="rId3"/>
    <p:sldId id="316" r:id="rId4"/>
    <p:sldId id="260" r:id="rId5"/>
    <p:sldId id="280" r:id="rId6"/>
    <p:sldId id="258" r:id="rId7"/>
    <p:sldId id="270" r:id="rId8"/>
    <p:sldId id="266" r:id="rId9"/>
    <p:sldId id="282" r:id="rId10"/>
    <p:sldId id="306" r:id="rId11"/>
    <p:sldId id="307" r:id="rId12"/>
    <p:sldId id="308" r:id="rId13"/>
    <p:sldId id="310" r:id="rId14"/>
    <p:sldId id="311" r:id="rId15"/>
    <p:sldId id="315" r:id="rId16"/>
    <p:sldId id="313" r:id="rId17"/>
    <p:sldId id="312" r:id="rId18"/>
    <p:sldId id="265" r:id="rId19"/>
    <p:sldId id="314" r:id="rId20"/>
  </p:sldIdLst>
  <p:sldSz cx="9144000" cy="5143500" type="screen16x9"/>
  <p:notesSz cx="6858000" cy="9144000"/>
  <p:embeddedFontLst>
    <p:embeddedFont>
      <p:font typeface="Roboto Black" panose="020B0604020202020204" charset="0"/>
      <p:bold r:id="rId22"/>
      <p:boldItalic r:id="rId23"/>
    </p:embeddedFont>
    <p:embeddedFont>
      <p:font typeface="ZCOOL XiaoWei" panose="020B0604020202020204" charset="0"/>
      <p:regular r:id="rId24"/>
    </p:embeddedFont>
    <p:embeddedFont>
      <p:font typeface="Be Vietnam Pro Black" panose="020B0604020202020204" charset="0"/>
      <p:bold r:id="rId25"/>
      <p:boldItalic r:id="rId26"/>
    </p:embeddedFont>
    <p:embeddedFont>
      <p:font typeface="Poppins Light" panose="020B0604020202020204" charset="0"/>
      <p:regular r:id="rId27"/>
      <p:italic r:id="rId28"/>
    </p:embeddedFont>
    <p:embeddedFont>
      <p:font typeface="Be Vietnam Pro" panose="020B0604020202020204" charset="0"/>
      <p:regular r:id="rId29"/>
      <p:bold r:id="rId30"/>
      <p:italic r:id="rId31"/>
      <p:boldItalic r:id="rId32"/>
    </p:embeddedFont>
    <p:embeddedFont>
      <p:font typeface="Be Vietnam Pro Medium" panose="020B0604020202020204" charset="0"/>
      <p:regular r:id="rId33"/>
      <p:bold r:id="rId34"/>
      <p:italic r:id="rId35"/>
      <p:boldItalic r:id="rId36"/>
    </p:embeddedFont>
    <p:embeddedFont>
      <p:font typeface="Bebas Neue" panose="020B0604020202020204" charset="0"/>
      <p:regular r:id="rId37"/>
    </p:embeddedFont>
    <p:embeddedFont>
      <p:font typeface="Open Sans" panose="020B0604020202020204" charset="0"/>
      <p:regular r:id="rId38"/>
      <p:bold r:id="rId39"/>
      <p:italic r:id="rId40"/>
      <p:boldItalic r:id="rId41"/>
    </p:embeddedFont>
    <p:embeddedFont>
      <p:font typeface="Poppins"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E6"/>
    <a:srgbClr val="CFEA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E5FF85-189C-4D50-9EAA-F8996E923495}">
  <a:tblStyle styleId="{C9E5FF85-189C-4D50-9EAA-F8996E9234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41" autoAdjust="0"/>
    <p:restoredTop sz="94660"/>
  </p:normalViewPr>
  <p:slideViewPr>
    <p:cSldViewPr snapToGrid="0">
      <p:cViewPr varScale="1">
        <p:scale>
          <a:sx n="116" d="100"/>
          <a:sy n="116" d="100"/>
        </p:scale>
        <p:origin x="485"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2.jpe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573f90f8fc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573f90f8fc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189997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58b175dbf8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8b175dbf8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a:extLst>
            <a:ext uri="{FF2B5EF4-FFF2-40B4-BE49-F238E27FC236}">
              <a16:creationId xmlns:a16="http://schemas.microsoft.com/office/drawing/2014/main" id="{6AEA76CA-16A0-B302-AC25-F716CCF3538C}"/>
            </a:ext>
          </a:extLst>
        </p:cNvPr>
        <p:cNvGrpSpPr/>
        <p:nvPr/>
      </p:nvGrpSpPr>
      <p:grpSpPr>
        <a:xfrm>
          <a:off x="0" y="0"/>
          <a:ext cx="0" cy="0"/>
          <a:chOff x="0" y="0"/>
          <a:chExt cx="0" cy="0"/>
        </a:xfrm>
      </p:grpSpPr>
      <p:sp>
        <p:nvSpPr>
          <p:cNvPr id="943" name="Google Shape;943;g158b175dbf8_1_66:notes">
            <a:extLst>
              <a:ext uri="{FF2B5EF4-FFF2-40B4-BE49-F238E27FC236}">
                <a16:creationId xmlns:a16="http://schemas.microsoft.com/office/drawing/2014/main" id="{8D3AEC6C-6B43-CEAD-8680-FE401259DB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8b175dbf8_1_66:notes">
            <a:extLst>
              <a:ext uri="{FF2B5EF4-FFF2-40B4-BE49-F238E27FC236}">
                <a16:creationId xmlns:a16="http://schemas.microsoft.com/office/drawing/2014/main" id="{268A1549-7D7F-76D8-F315-634A14FC48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126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158b175dbf8_1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158b175dbf8_1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a:extLst>
            <a:ext uri="{FF2B5EF4-FFF2-40B4-BE49-F238E27FC236}">
              <a16:creationId xmlns:a16="http://schemas.microsoft.com/office/drawing/2014/main" id="{606A6643-3584-5994-919B-4725B2BEA8CE}"/>
            </a:ext>
          </a:extLst>
        </p:cNvPr>
        <p:cNvGrpSpPr/>
        <p:nvPr/>
      </p:nvGrpSpPr>
      <p:grpSpPr>
        <a:xfrm>
          <a:off x="0" y="0"/>
          <a:ext cx="0" cy="0"/>
          <a:chOff x="0" y="0"/>
          <a:chExt cx="0" cy="0"/>
        </a:xfrm>
      </p:grpSpPr>
      <p:sp>
        <p:nvSpPr>
          <p:cNvPr id="444" name="Google Shape;444;g10c9bbfca61_0_0:notes">
            <a:extLst>
              <a:ext uri="{FF2B5EF4-FFF2-40B4-BE49-F238E27FC236}">
                <a16:creationId xmlns:a16="http://schemas.microsoft.com/office/drawing/2014/main" id="{1C626839-5937-E127-838B-25495FCD76B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0c9bbfca61_0_0:notes">
            <a:extLst>
              <a:ext uri="{FF2B5EF4-FFF2-40B4-BE49-F238E27FC236}">
                <a16:creationId xmlns:a16="http://schemas.microsoft.com/office/drawing/2014/main" id="{AD4BD2AA-EC48-B8B4-95EA-23B3FAB4BC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4440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10c9bbfca6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10c9bbfca6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g10c9bbfca61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 name="Google Shape;1787;g10c9bbfca61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0c9bbfca6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0c9bbfca6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10c9bbfca6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10c9bbfca6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158b175dbf8_1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158b175dbf8_1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58b175dbf8_1_1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58b175dbf8_1_1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3739476" y="1842850"/>
            <a:ext cx="4917900" cy="12714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5200"/>
              <a:buNone/>
              <a:defRPr sz="4500">
                <a:latin typeface="Roboto Black"/>
                <a:ea typeface="Roboto Black"/>
                <a:cs typeface="Roboto Black"/>
                <a:sym typeface="Roboto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739450" y="3043522"/>
            <a:ext cx="49179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subTitle" idx="2"/>
          </p:nvPr>
        </p:nvSpPr>
        <p:spPr>
          <a:xfrm>
            <a:off x="3332700" y="421900"/>
            <a:ext cx="2478600" cy="2262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200"/>
              <a:buFont typeface="Roboto Black"/>
              <a:buNone/>
              <a:defRPr sz="1200">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2pPr>
            <a:lvl3pPr lvl="2"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3pPr>
            <a:lvl4pPr lvl="3"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4pPr>
            <a:lvl5pPr lvl="4"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5pPr>
            <a:lvl6pPr lvl="5"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6pPr>
            <a:lvl7pPr lvl="6"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7pPr>
            <a:lvl8pPr lvl="7"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8pPr>
            <a:lvl9pPr lvl="8"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9pPr>
          </a:lstStyle>
          <a:p>
            <a:endParaRPr/>
          </a:p>
        </p:txBody>
      </p:sp>
      <p:sp>
        <p:nvSpPr>
          <p:cNvPr id="13" name="Google Shape;13;p2"/>
          <p:cNvSpPr txBox="1">
            <a:spLocks noGrp="1"/>
          </p:cNvSpPr>
          <p:nvPr>
            <p:ph type="subTitle" idx="3"/>
          </p:nvPr>
        </p:nvSpPr>
        <p:spPr>
          <a:xfrm>
            <a:off x="3332700" y="4495400"/>
            <a:ext cx="2478600" cy="2262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200"/>
              <a:buFont typeface="Roboto Black"/>
              <a:buNone/>
              <a:defRPr sz="1200">
                <a:latin typeface="Be Vietnam Pro Black"/>
                <a:ea typeface="Be Vietnam Pro Black"/>
                <a:cs typeface="Be Vietnam Pro Black"/>
                <a:sym typeface="Be Vietnam Pro Black"/>
              </a:defRPr>
            </a:lvl1pPr>
            <a:lvl2pPr lvl="1"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2pPr>
            <a:lvl3pPr lvl="2"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3pPr>
            <a:lvl4pPr lvl="3"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4pPr>
            <a:lvl5pPr lvl="4"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5pPr>
            <a:lvl6pPr lvl="5"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6pPr>
            <a:lvl7pPr lvl="6"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7pPr>
            <a:lvl8pPr lvl="7"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8pPr>
            <a:lvl9pPr lvl="8" algn="ctr" rtl="0">
              <a:lnSpc>
                <a:spcPct val="100000"/>
              </a:lnSpc>
              <a:spcBef>
                <a:spcPts val="0"/>
              </a:spcBef>
              <a:spcAft>
                <a:spcPts val="0"/>
              </a:spcAft>
              <a:buSzPts val="1200"/>
              <a:buFont typeface="Roboto Black"/>
              <a:buNone/>
              <a:defRPr sz="1200">
                <a:latin typeface="Roboto Black"/>
                <a:ea typeface="Roboto Black"/>
                <a:cs typeface="Roboto Black"/>
                <a:sym typeface="Roboto Black"/>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82"/>
        <p:cNvGrpSpPr/>
        <p:nvPr/>
      </p:nvGrpSpPr>
      <p:grpSpPr>
        <a:xfrm>
          <a:off x="0" y="0"/>
          <a:ext cx="0" cy="0"/>
          <a:chOff x="0" y="0"/>
          <a:chExt cx="0" cy="0"/>
        </a:xfrm>
      </p:grpSpPr>
      <p:sp>
        <p:nvSpPr>
          <p:cNvPr id="183" name="Google Shape;183;p29"/>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087531" y="3226693"/>
            <a:ext cx="66937" cy="3446"/>
          </a:xfrm>
          <a:custGeom>
            <a:avLst/>
            <a:gdLst/>
            <a:ahLst/>
            <a:cxnLst/>
            <a:rect l="l" t="t" r="r" b="b"/>
            <a:pathLst>
              <a:path w="874" h="45" extrusionOk="0">
                <a:moveTo>
                  <a:pt x="437" y="1"/>
                </a:moveTo>
                <a:cubicBezTo>
                  <a:pt x="328" y="15"/>
                  <a:pt x="219" y="15"/>
                  <a:pt x="139" y="15"/>
                </a:cubicBezTo>
                <a:cubicBezTo>
                  <a:pt x="51" y="23"/>
                  <a:pt x="1" y="23"/>
                  <a:pt x="1" y="23"/>
                </a:cubicBezTo>
                <a:cubicBezTo>
                  <a:pt x="1" y="23"/>
                  <a:pt x="51" y="23"/>
                  <a:pt x="139" y="30"/>
                </a:cubicBezTo>
                <a:cubicBezTo>
                  <a:pt x="219" y="44"/>
                  <a:pt x="328" y="44"/>
                  <a:pt x="437" y="44"/>
                </a:cubicBezTo>
                <a:cubicBezTo>
                  <a:pt x="546" y="30"/>
                  <a:pt x="655" y="30"/>
                  <a:pt x="735" y="30"/>
                </a:cubicBezTo>
                <a:cubicBezTo>
                  <a:pt x="815" y="23"/>
                  <a:pt x="873" y="23"/>
                  <a:pt x="873" y="23"/>
                </a:cubicBezTo>
                <a:cubicBezTo>
                  <a:pt x="873" y="23"/>
                  <a:pt x="815" y="15"/>
                  <a:pt x="735" y="15"/>
                </a:cubicBezTo>
                <a:cubicBezTo>
                  <a:pt x="655" y="1"/>
                  <a:pt x="546" y="1"/>
                  <a:pt x="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9"/>
          <p:cNvGrpSpPr/>
          <p:nvPr/>
        </p:nvGrpSpPr>
        <p:grpSpPr>
          <a:xfrm>
            <a:off x="344149" y="571649"/>
            <a:ext cx="3466051" cy="3414753"/>
            <a:chOff x="344149" y="571649"/>
            <a:chExt cx="3466051" cy="3414753"/>
          </a:xfrm>
        </p:grpSpPr>
        <p:grpSp>
          <p:nvGrpSpPr>
            <p:cNvPr id="186" name="Google Shape;186;p29"/>
            <p:cNvGrpSpPr/>
            <p:nvPr/>
          </p:nvGrpSpPr>
          <p:grpSpPr>
            <a:xfrm>
              <a:off x="344149" y="571649"/>
              <a:ext cx="3412240" cy="3414753"/>
              <a:chOff x="344149" y="571649"/>
              <a:chExt cx="3412240" cy="3414753"/>
            </a:xfrm>
          </p:grpSpPr>
          <p:grpSp>
            <p:nvGrpSpPr>
              <p:cNvPr id="187" name="Google Shape;187;p29"/>
              <p:cNvGrpSpPr/>
              <p:nvPr/>
            </p:nvGrpSpPr>
            <p:grpSpPr>
              <a:xfrm>
                <a:off x="715100" y="1819357"/>
                <a:ext cx="3041290" cy="1838457"/>
                <a:chOff x="715100" y="1819357"/>
                <a:chExt cx="3041290" cy="1838457"/>
              </a:xfrm>
            </p:grpSpPr>
            <p:sp>
              <p:nvSpPr>
                <p:cNvPr id="188" name="Google Shape;188;p29"/>
                <p:cNvSpPr/>
                <p:nvPr/>
              </p:nvSpPr>
              <p:spPr>
                <a:xfrm>
                  <a:off x="952833" y="1819357"/>
                  <a:ext cx="2605277" cy="1745965"/>
                </a:xfrm>
                <a:custGeom>
                  <a:avLst/>
                  <a:gdLst/>
                  <a:ahLst/>
                  <a:cxnLst/>
                  <a:rect l="l" t="t" r="r" b="b"/>
                  <a:pathLst>
                    <a:path w="34017" h="22797" extrusionOk="0">
                      <a:moveTo>
                        <a:pt x="728" y="1"/>
                      </a:moveTo>
                      <a:cubicBezTo>
                        <a:pt x="328" y="1"/>
                        <a:pt x="1" y="328"/>
                        <a:pt x="1" y="728"/>
                      </a:cubicBezTo>
                      <a:lnTo>
                        <a:pt x="1" y="22797"/>
                      </a:lnTo>
                      <a:lnTo>
                        <a:pt x="34017" y="22797"/>
                      </a:lnTo>
                      <a:lnTo>
                        <a:pt x="34017" y="728"/>
                      </a:lnTo>
                      <a:cubicBezTo>
                        <a:pt x="34017" y="328"/>
                        <a:pt x="33690" y="1"/>
                        <a:pt x="3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89" name="Google Shape;189;p29"/>
                <p:cNvSpPr/>
                <p:nvPr/>
              </p:nvSpPr>
              <p:spPr>
                <a:xfrm>
                  <a:off x="1085409" y="1951934"/>
                  <a:ext cx="2340208" cy="1480360"/>
                </a:xfrm>
                <a:custGeom>
                  <a:avLst/>
                  <a:gdLst/>
                  <a:ahLst/>
                  <a:cxnLst/>
                  <a:rect l="l" t="t" r="r" b="b"/>
                  <a:pathLst>
                    <a:path w="30556" h="19329" extrusionOk="0">
                      <a:moveTo>
                        <a:pt x="1" y="0"/>
                      </a:moveTo>
                      <a:lnTo>
                        <a:pt x="1" y="19328"/>
                      </a:lnTo>
                      <a:lnTo>
                        <a:pt x="30555" y="19328"/>
                      </a:lnTo>
                      <a:lnTo>
                        <a:pt x="30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715100" y="3551969"/>
                  <a:ext cx="3041290" cy="66325"/>
                </a:xfrm>
                <a:custGeom>
                  <a:avLst/>
                  <a:gdLst/>
                  <a:ahLst/>
                  <a:cxnLst/>
                  <a:rect l="l" t="t" r="r" b="b"/>
                  <a:pathLst>
                    <a:path w="39710" h="866" extrusionOk="0">
                      <a:moveTo>
                        <a:pt x="0" y="0"/>
                      </a:moveTo>
                      <a:lnTo>
                        <a:pt x="0" y="568"/>
                      </a:lnTo>
                      <a:cubicBezTo>
                        <a:pt x="0" y="728"/>
                        <a:pt x="138" y="866"/>
                        <a:pt x="298" y="866"/>
                      </a:cubicBezTo>
                      <a:lnTo>
                        <a:pt x="39404" y="866"/>
                      </a:lnTo>
                      <a:cubicBezTo>
                        <a:pt x="39571" y="866"/>
                        <a:pt x="39710" y="728"/>
                        <a:pt x="39710" y="568"/>
                      </a:cubicBezTo>
                      <a:lnTo>
                        <a:pt x="39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761819" y="3618219"/>
                  <a:ext cx="2947776" cy="39596"/>
                </a:xfrm>
                <a:custGeom>
                  <a:avLst/>
                  <a:gdLst/>
                  <a:ahLst/>
                  <a:cxnLst/>
                  <a:rect l="l" t="t" r="r" b="b"/>
                  <a:pathLst>
                    <a:path w="38489" h="517" extrusionOk="0">
                      <a:moveTo>
                        <a:pt x="1" y="1"/>
                      </a:moveTo>
                      <a:lnTo>
                        <a:pt x="946" y="517"/>
                      </a:lnTo>
                      <a:lnTo>
                        <a:pt x="38067" y="517"/>
                      </a:lnTo>
                      <a:lnTo>
                        <a:pt x="38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29"/>
              <p:cNvGrpSpPr/>
              <p:nvPr/>
            </p:nvGrpSpPr>
            <p:grpSpPr>
              <a:xfrm>
                <a:off x="1185748" y="3200192"/>
                <a:ext cx="2022178" cy="119477"/>
                <a:chOff x="1185748" y="3200192"/>
                <a:chExt cx="2022178" cy="119477"/>
              </a:xfrm>
            </p:grpSpPr>
            <p:sp>
              <p:nvSpPr>
                <p:cNvPr id="193" name="Google Shape;193;p29"/>
                <p:cNvSpPr/>
                <p:nvPr/>
              </p:nvSpPr>
              <p:spPr>
                <a:xfrm>
                  <a:off x="1963429" y="3227382"/>
                  <a:ext cx="79651" cy="62725"/>
                </a:xfrm>
                <a:custGeom>
                  <a:avLst/>
                  <a:gdLst/>
                  <a:ahLst/>
                  <a:cxnLst/>
                  <a:rect l="l" t="t" r="r" b="b"/>
                  <a:pathLst>
                    <a:path w="1040" h="819" extrusionOk="0">
                      <a:moveTo>
                        <a:pt x="517" y="1"/>
                      </a:moveTo>
                      <a:cubicBezTo>
                        <a:pt x="225" y="1"/>
                        <a:pt x="0" y="313"/>
                        <a:pt x="171" y="624"/>
                      </a:cubicBezTo>
                      <a:cubicBezTo>
                        <a:pt x="207" y="690"/>
                        <a:pt x="251" y="734"/>
                        <a:pt x="309" y="763"/>
                      </a:cubicBezTo>
                      <a:cubicBezTo>
                        <a:pt x="381" y="802"/>
                        <a:pt x="454" y="819"/>
                        <a:pt x="523" y="819"/>
                      </a:cubicBezTo>
                      <a:cubicBezTo>
                        <a:pt x="815" y="819"/>
                        <a:pt x="1040" y="507"/>
                        <a:pt x="869" y="195"/>
                      </a:cubicBezTo>
                      <a:cubicBezTo>
                        <a:pt x="840" y="145"/>
                        <a:pt x="796" y="94"/>
                        <a:pt x="731" y="57"/>
                      </a:cubicBezTo>
                      <a:cubicBezTo>
                        <a:pt x="659" y="18"/>
                        <a:pt x="586" y="1"/>
                        <a:pt x="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2076399" y="3227382"/>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41" y="145"/>
                        <a:pt x="797"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2197027" y="3227841"/>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2301954" y="3227382"/>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34" y="145"/>
                        <a:pt x="783"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422582" y="3227841"/>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3077498" y="3200192"/>
                  <a:ext cx="130429" cy="119477"/>
                </a:xfrm>
                <a:custGeom>
                  <a:avLst/>
                  <a:gdLst/>
                  <a:ahLst/>
                  <a:cxnLst/>
                  <a:rect l="l" t="t" r="r" b="b"/>
                  <a:pathLst>
                    <a:path w="1703" h="1560" extrusionOk="0">
                      <a:moveTo>
                        <a:pt x="1084" y="1"/>
                      </a:moveTo>
                      <a:cubicBezTo>
                        <a:pt x="1057" y="1"/>
                        <a:pt x="1033" y="26"/>
                        <a:pt x="1033" y="63"/>
                      </a:cubicBezTo>
                      <a:lnTo>
                        <a:pt x="1033" y="230"/>
                      </a:lnTo>
                      <a:lnTo>
                        <a:pt x="1033" y="267"/>
                      </a:lnTo>
                      <a:lnTo>
                        <a:pt x="139" y="267"/>
                      </a:lnTo>
                      <a:cubicBezTo>
                        <a:pt x="66" y="267"/>
                        <a:pt x="1" y="332"/>
                        <a:pt x="1" y="405"/>
                      </a:cubicBezTo>
                      <a:lnTo>
                        <a:pt x="1" y="1161"/>
                      </a:lnTo>
                      <a:cubicBezTo>
                        <a:pt x="1" y="1234"/>
                        <a:pt x="66" y="1292"/>
                        <a:pt x="139" y="1292"/>
                      </a:cubicBezTo>
                      <a:lnTo>
                        <a:pt x="1033" y="1292"/>
                      </a:lnTo>
                      <a:lnTo>
                        <a:pt x="1033" y="1503"/>
                      </a:lnTo>
                      <a:cubicBezTo>
                        <a:pt x="1033" y="1540"/>
                        <a:pt x="1057" y="1559"/>
                        <a:pt x="1083" y="1559"/>
                      </a:cubicBezTo>
                      <a:cubicBezTo>
                        <a:pt x="1098" y="1559"/>
                        <a:pt x="1114" y="1553"/>
                        <a:pt x="1128" y="1539"/>
                      </a:cubicBezTo>
                      <a:lnTo>
                        <a:pt x="1688" y="819"/>
                      </a:lnTo>
                      <a:cubicBezTo>
                        <a:pt x="1702" y="790"/>
                        <a:pt x="1702" y="761"/>
                        <a:pt x="1688" y="739"/>
                      </a:cubicBezTo>
                      <a:lnTo>
                        <a:pt x="1128" y="27"/>
                      </a:lnTo>
                      <a:cubicBezTo>
                        <a:pt x="1115" y="9"/>
                        <a:pt x="1099"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1185748" y="3200192"/>
                  <a:ext cx="129816" cy="119477"/>
                </a:xfrm>
                <a:custGeom>
                  <a:avLst/>
                  <a:gdLst/>
                  <a:ahLst/>
                  <a:cxnLst/>
                  <a:rect l="l" t="t" r="r" b="b"/>
                  <a:pathLst>
                    <a:path w="1695" h="1560" extrusionOk="0">
                      <a:moveTo>
                        <a:pt x="614" y="1"/>
                      </a:moveTo>
                      <a:cubicBezTo>
                        <a:pt x="598" y="1"/>
                        <a:pt x="581" y="9"/>
                        <a:pt x="568" y="27"/>
                      </a:cubicBezTo>
                      <a:lnTo>
                        <a:pt x="15" y="739"/>
                      </a:lnTo>
                      <a:cubicBezTo>
                        <a:pt x="1" y="761"/>
                        <a:pt x="1" y="790"/>
                        <a:pt x="15" y="819"/>
                      </a:cubicBezTo>
                      <a:lnTo>
                        <a:pt x="568" y="1539"/>
                      </a:lnTo>
                      <a:cubicBezTo>
                        <a:pt x="581" y="1553"/>
                        <a:pt x="598" y="1559"/>
                        <a:pt x="615" y="1559"/>
                      </a:cubicBezTo>
                      <a:cubicBezTo>
                        <a:pt x="643" y="1559"/>
                        <a:pt x="670" y="1540"/>
                        <a:pt x="670" y="1503"/>
                      </a:cubicBezTo>
                      <a:lnTo>
                        <a:pt x="670" y="1292"/>
                      </a:lnTo>
                      <a:lnTo>
                        <a:pt x="1557" y="1292"/>
                      </a:lnTo>
                      <a:cubicBezTo>
                        <a:pt x="1629" y="1292"/>
                        <a:pt x="1695" y="1234"/>
                        <a:pt x="1695" y="1161"/>
                      </a:cubicBezTo>
                      <a:lnTo>
                        <a:pt x="1695" y="405"/>
                      </a:lnTo>
                      <a:cubicBezTo>
                        <a:pt x="1695" y="332"/>
                        <a:pt x="1629" y="267"/>
                        <a:pt x="1557" y="267"/>
                      </a:cubicBezTo>
                      <a:lnTo>
                        <a:pt x="670" y="267"/>
                      </a:lnTo>
                      <a:lnTo>
                        <a:pt x="670" y="230"/>
                      </a:lnTo>
                      <a:lnTo>
                        <a:pt x="670" y="63"/>
                      </a:lnTo>
                      <a:cubicBezTo>
                        <a:pt x="670" y="26"/>
                        <a:pt x="643" y="1"/>
                        <a:pt x="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9"/>
              <p:cNvSpPr/>
              <p:nvPr/>
            </p:nvSpPr>
            <p:spPr>
              <a:xfrm>
                <a:off x="1239743" y="3226693"/>
                <a:ext cx="66937" cy="3446"/>
              </a:xfrm>
              <a:custGeom>
                <a:avLst/>
                <a:gdLst/>
                <a:ahLst/>
                <a:cxnLst/>
                <a:rect l="l" t="t" r="r" b="b"/>
                <a:pathLst>
                  <a:path w="874" h="45" extrusionOk="0">
                    <a:moveTo>
                      <a:pt x="437" y="1"/>
                    </a:moveTo>
                    <a:cubicBezTo>
                      <a:pt x="328" y="15"/>
                      <a:pt x="219" y="15"/>
                      <a:pt x="132" y="15"/>
                    </a:cubicBezTo>
                    <a:cubicBezTo>
                      <a:pt x="52" y="23"/>
                      <a:pt x="1" y="23"/>
                      <a:pt x="1" y="23"/>
                    </a:cubicBezTo>
                    <a:cubicBezTo>
                      <a:pt x="1" y="23"/>
                      <a:pt x="52" y="30"/>
                      <a:pt x="132" y="30"/>
                    </a:cubicBezTo>
                    <a:cubicBezTo>
                      <a:pt x="219" y="44"/>
                      <a:pt x="328" y="44"/>
                      <a:pt x="437" y="44"/>
                    </a:cubicBezTo>
                    <a:cubicBezTo>
                      <a:pt x="546" y="30"/>
                      <a:pt x="655" y="30"/>
                      <a:pt x="735" y="30"/>
                    </a:cubicBezTo>
                    <a:cubicBezTo>
                      <a:pt x="815" y="23"/>
                      <a:pt x="874" y="23"/>
                      <a:pt x="874" y="23"/>
                    </a:cubicBezTo>
                    <a:cubicBezTo>
                      <a:pt x="874" y="23"/>
                      <a:pt x="815" y="23"/>
                      <a:pt x="735" y="15"/>
                    </a:cubicBezTo>
                    <a:cubicBezTo>
                      <a:pt x="655" y="1"/>
                      <a:pt x="546" y="1"/>
                      <a:pt x="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29"/>
              <p:cNvGrpSpPr/>
              <p:nvPr/>
            </p:nvGrpSpPr>
            <p:grpSpPr>
              <a:xfrm>
                <a:off x="1398430" y="1052465"/>
                <a:ext cx="1674126" cy="2100719"/>
                <a:chOff x="1398430" y="1052465"/>
                <a:chExt cx="1674126" cy="2100719"/>
              </a:xfrm>
            </p:grpSpPr>
            <p:sp>
              <p:nvSpPr>
                <p:cNvPr id="202" name="Google Shape;202;p29"/>
                <p:cNvSpPr/>
                <p:nvPr/>
              </p:nvSpPr>
              <p:spPr>
                <a:xfrm>
                  <a:off x="1398430" y="1052465"/>
                  <a:ext cx="1674126" cy="2100719"/>
                </a:xfrm>
                <a:custGeom>
                  <a:avLst/>
                  <a:gdLst/>
                  <a:ahLst/>
                  <a:cxnLst/>
                  <a:rect l="l" t="t" r="r" b="b"/>
                  <a:pathLst>
                    <a:path w="21859" h="27429" extrusionOk="0">
                      <a:moveTo>
                        <a:pt x="0" y="1"/>
                      </a:moveTo>
                      <a:lnTo>
                        <a:pt x="0" y="27429"/>
                      </a:lnTo>
                      <a:lnTo>
                        <a:pt x="21858" y="27429"/>
                      </a:lnTo>
                      <a:lnTo>
                        <a:pt x="2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203" name="Google Shape;203;p29"/>
                <p:cNvSpPr/>
                <p:nvPr/>
              </p:nvSpPr>
              <p:spPr>
                <a:xfrm>
                  <a:off x="1398430" y="1052465"/>
                  <a:ext cx="539712" cy="2100719"/>
                </a:xfrm>
                <a:custGeom>
                  <a:avLst/>
                  <a:gdLst/>
                  <a:ahLst/>
                  <a:cxnLst/>
                  <a:rect l="l" t="t" r="r" b="b"/>
                  <a:pathLst>
                    <a:path w="7047" h="27429" extrusionOk="0">
                      <a:moveTo>
                        <a:pt x="0" y="1"/>
                      </a:moveTo>
                      <a:lnTo>
                        <a:pt x="0" y="27429"/>
                      </a:lnTo>
                      <a:lnTo>
                        <a:pt x="7046" y="27429"/>
                      </a:lnTo>
                      <a:lnTo>
                        <a:pt x="70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1459089" y="1567684"/>
                  <a:ext cx="418321" cy="47944"/>
                </a:xfrm>
                <a:custGeom>
                  <a:avLst/>
                  <a:gdLst/>
                  <a:ahLst/>
                  <a:cxnLst/>
                  <a:rect l="l" t="t" r="r" b="b"/>
                  <a:pathLst>
                    <a:path w="5462" h="626" extrusionOk="0">
                      <a:moveTo>
                        <a:pt x="1" y="0"/>
                      </a:moveTo>
                      <a:lnTo>
                        <a:pt x="1" y="625"/>
                      </a:lnTo>
                      <a:lnTo>
                        <a:pt x="5462" y="625"/>
                      </a:lnTo>
                      <a:lnTo>
                        <a:pt x="54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1455183" y="2292222"/>
                  <a:ext cx="418321" cy="47944"/>
                </a:xfrm>
                <a:custGeom>
                  <a:avLst/>
                  <a:gdLst/>
                  <a:ahLst/>
                  <a:cxnLst/>
                  <a:rect l="l" t="t" r="r" b="b"/>
                  <a:pathLst>
                    <a:path w="5462" h="626" extrusionOk="0">
                      <a:moveTo>
                        <a:pt x="1" y="0"/>
                      </a:moveTo>
                      <a:lnTo>
                        <a:pt x="1" y="626"/>
                      </a:lnTo>
                      <a:lnTo>
                        <a:pt x="5462" y="626"/>
                      </a:lnTo>
                      <a:lnTo>
                        <a:pt x="54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1503127" y="1696278"/>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1503127" y="1724693"/>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1503127" y="1752571"/>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1503127" y="1780986"/>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1503127" y="1889514"/>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1503127" y="191739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1503127" y="1945807"/>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1503127" y="1973609"/>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1503127" y="2082826"/>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1503127" y="2111241"/>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1503127" y="2139043"/>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1503127" y="2167457"/>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1511476" y="2436977"/>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1511476" y="2464855"/>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1511476" y="249327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1511476" y="252107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1511476" y="2629676"/>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1511476" y="2658091"/>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1511476" y="2685969"/>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1511476" y="271492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1511476" y="282291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1511476" y="2850790"/>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1511476" y="2879741"/>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1511476" y="290762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2030522" y="1096504"/>
                  <a:ext cx="103623" cy="414415"/>
                </a:xfrm>
                <a:custGeom>
                  <a:avLst/>
                  <a:gdLst/>
                  <a:ahLst/>
                  <a:cxnLst/>
                  <a:rect l="l" t="t" r="r" b="b"/>
                  <a:pathLst>
                    <a:path w="1353" h="5411" extrusionOk="0">
                      <a:moveTo>
                        <a:pt x="0" y="0"/>
                      </a:moveTo>
                      <a:lnTo>
                        <a:pt x="0" y="5410"/>
                      </a:lnTo>
                      <a:lnTo>
                        <a:pt x="1353" y="5410"/>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2030522" y="1629492"/>
                  <a:ext cx="103623" cy="413802"/>
                </a:xfrm>
                <a:custGeom>
                  <a:avLst/>
                  <a:gdLst/>
                  <a:ahLst/>
                  <a:cxnLst/>
                  <a:rect l="l" t="t" r="r" b="b"/>
                  <a:pathLst>
                    <a:path w="1353" h="5403" extrusionOk="0">
                      <a:moveTo>
                        <a:pt x="0" y="0"/>
                      </a:moveTo>
                      <a:lnTo>
                        <a:pt x="0" y="5403"/>
                      </a:lnTo>
                      <a:lnTo>
                        <a:pt x="1353" y="5403"/>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2030522" y="2161866"/>
                  <a:ext cx="103623" cy="414415"/>
                </a:xfrm>
                <a:custGeom>
                  <a:avLst/>
                  <a:gdLst/>
                  <a:ahLst/>
                  <a:cxnLst/>
                  <a:rect l="l" t="t" r="r" b="b"/>
                  <a:pathLst>
                    <a:path w="1353" h="5411" extrusionOk="0">
                      <a:moveTo>
                        <a:pt x="0" y="1"/>
                      </a:moveTo>
                      <a:lnTo>
                        <a:pt x="0" y="5411"/>
                      </a:lnTo>
                      <a:lnTo>
                        <a:pt x="1353" y="5411"/>
                      </a:lnTo>
                      <a:lnTo>
                        <a:pt x="13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2030522" y="2694318"/>
                  <a:ext cx="103623" cy="414415"/>
                </a:xfrm>
                <a:custGeom>
                  <a:avLst/>
                  <a:gdLst/>
                  <a:ahLst/>
                  <a:cxnLst/>
                  <a:rect l="l" t="t" r="r" b="b"/>
                  <a:pathLst>
                    <a:path w="1353" h="5411" extrusionOk="0">
                      <a:moveTo>
                        <a:pt x="0" y="0"/>
                      </a:moveTo>
                      <a:lnTo>
                        <a:pt x="0" y="5410"/>
                      </a:lnTo>
                      <a:lnTo>
                        <a:pt x="1353" y="5410"/>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2203154" y="1092598"/>
                  <a:ext cx="77" cy="2012720"/>
                </a:xfrm>
                <a:custGeom>
                  <a:avLst/>
                  <a:gdLst/>
                  <a:ahLst/>
                  <a:cxnLst/>
                  <a:rect l="l" t="t" r="r" b="b"/>
                  <a:pathLst>
                    <a:path w="1" h="26280" fill="none" extrusionOk="0">
                      <a:moveTo>
                        <a:pt x="0" y="0"/>
                      </a:moveTo>
                      <a:lnTo>
                        <a:pt x="0" y="2628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2275531" y="119339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2275531" y="124187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2275531" y="128974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2275531" y="133822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2275531" y="1386626"/>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2275531" y="143457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2275531" y="1716344"/>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2275531" y="1764826"/>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2275531" y="181323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2275531" y="1861175"/>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2275531" y="1910193"/>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2275531" y="195806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2275531" y="2239835"/>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2275531" y="228778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2275531" y="2335648"/>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2275531" y="2384666"/>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2275531" y="2432534"/>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2275531" y="2481552"/>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2275531" y="2762789"/>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2275531" y="281127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2275531" y="2859139"/>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2275531" y="290762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2275531" y="2956025"/>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2275531" y="300397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9"/>
                <p:cNvGrpSpPr/>
                <p:nvPr/>
              </p:nvGrpSpPr>
              <p:grpSpPr>
                <a:xfrm>
                  <a:off x="1423161" y="1116631"/>
                  <a:ext cx="490396" cy="386471"/>
                  <a:chOff x="3681200" y="2618225"/>
                  <a:chExt cx="716744" cy="564851"/>
                </a:xfrm>
              </p:grpSpPr>
              <p:sp>
                <p:nvSpPr>
                  <p:cNvPr id="260" name="Google Shape;260;p29"/>
                  <p:cNvSpPr/>
                  <p:nvPr/>
                </p:nvSpPr>
                <p:spPr>
                  <a:xfrm>
                    <a:off x="3681200" y="2618225"/>
                    <a:ext cx="716744" cy="563463"/>
                  </a:xfrm>
                  <a:custGeom>
                    <a:avLst/>
                    <a:gdLst/>
                    <a:ahLst/>
                    <a:cxnLst/>
                    <a:rect l="l" t="t" r="r" b="b"/>
                    <a:pathLst>
                      <a:path w="5162" h="4058" extrusionOk="0">
                        <a:moveTo>
                          <a:pt x="2580" y="0"/>
                        </a:moveTo>
                        <a:cubicBezTo>
                          <a:pt x="1103" y="0"/>
                          <a:pt x="0" y="1571"/>
                          <a:pt x="851" y="3137"/>
                        </a:cubicBezTo>
                        <a:cubicBezTo>
                          <a:pt x="996" y="3398"/>
                          <a:pt x="1214" y="3617"/>
                          <a:pt x="1476" y="3762"/>
                        </a:cubicBezTo>
                        <a:cubicBezTo>
                          <a:pt x="1852" y="3967"/>
                          <a:pt x="2228" y="4058"/>
                          <a:pt x="2583" y="4058"/>
                        </a:cubicBezTo>
                        <a:cubicBezTo>
                          <a:pt x="4056" y="4058"/>
                          <a:pt x="5162" y="2485"/>
                          <a:pt x="4312" y="926"/>
                        </a:cubicBezTo>
                        <a:cubicBezTo>
                          <a:pt x="4167" y="657"/>
                          <a:pt x="3948" y="446"/>
                          <a:pt x="3687" y="293"/>
                        </a:cubicBezTo>
                        <a:cubicBezTo>
                          <a:pt x="3311" y="91"/>
                          <a:pt x="2935"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871010" y="2925505"/>
                    <a:ext cx="333240" cy="256599"/>
                  </a:xfrm>
                  <a:custGeom>
                    <a:avLst/>
                    <a:gdLst/>
                    <a:ahLst/>
                    <a:cxnLst/>
                    <a:rect l="l" t="t" r="r" b="b"/>
                    <a:pathLst>
                      <a:path w="2400" h="1848" extrusionOk="0">
                        <a:moveTo>
                          <a:pt x="1454" y="0"/>
                        </a:moveTo>
                        <a:lnTo>
                          <a:pt x="1207" y="66"/>
                        </a:lnTo>
                        <a:lnTo>
                          <a:pt x="982" y="15"/>
                        </a:lnTo>
                        <a:cubicBezTo>
                          <a:pt x="982" y="15"/>
                          <a:pt x="945" y="291"/>
                          <a:pt x="851" y="364"/>
                        </a:cubicBezTo>
                        <a:cubicBezTo>
                          <a:pt x="807" y="400"/>
                          <a:pt x="662" y="451"/>
                          <a:pt x="451" y="473"/>
                        </a:cubicBezTo>
                        <a:cubicBezTo>
                          <a:pt x="269" y="502"/>
                          <a:pt x="124" y="647"/>
                          <a:pt x="95" y="829"/>
                        </a:cubicBezTo>
                        <a:lnTo>
                          <a:pt x="0" y="1505"/>
                        </a:lnTo>
                        <a:cubicBezTo>
                          <a:pt x="0" y="1505"/>
                          <a:pt x="524" y="1847"/>
                          <a:pt x="1207" y="1847"/>
                        </a:cubicBezTo>
                        <a:cubicBezTo>
                          <a:pt x="1876" y="1847"/>
                          <a:pt x="2400" y="1469"/>
                          <a:pt x="2400" y="1469"/>
                        </a:cubicBezTo>
                        <a:lnTo>
                          <a:pt x="2320" y="829"/>
                        </a:lnTo>
                        <a:cubicBezTo>
                          <a:pt x="2291" y="647"/>
                          <a:pt x="2145" y="502"/>
                          <a:pt x="1963" y="473"/>
                        </a:cubicBezTo>
                        <a:cubicBezTo>
                          <a:pt x="1752" y="444"/>
                          <a:pt x="1600" y="400"/>
                          <a:pt x="1556" y="364"/>
                        </a:cubicBezTo>
                        <a:cubicBezTo>
                          <a:pt x="1462" y="291"/>
                          <a:pt x="1454" y="0"/>
                          <a:pt x="1454"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871010" y="2975908"/>
                    <a:ext cx="334212" cy="207168"/>
                  </a:xfrm>
                  <a:custGeom>
                    <a:avLst/>
                    <a:gdLst/>
                    <a:ahLst/>
                    <a:cxnLst/>
                    <a:rect l="l" t="t" r="r" b="b"/>
                    <a:pathLst>
                      <a:path w="2407" h="1492" extrusionOk="0">
                        <a:moveTo>
                          <a:pt x="851" y="1"/>
                        </a:moveTo>
                        <a:cubicBezTo>
                          <a:pt x="851" y="1"/>
                          <a:pt x="756" y="73"/>
                          <a:pt x="451" y="110"/>
                        </a:cubicBezTo>
                        <a:cubicBezTo>
                          <a:pt x="153" y="153"/>
                          <a:pt x="109" y="408"/>
                          <a:pt x="109" y="408"/>
                        </a:cubicBezTo>
                        <a:lnTo>
                          <a:pt x="0" y="1135"/>
                        </a:lnTo>
                        <a:cubicBezTo>
                          <a:pt x="0" y="1135"/>
                          <a:pt x="575" y="1491"/>
                          <a:pt x="1171" y="1491"/>
                        </a:cubicBezTo>
                        <a:cubicBezTo>
                          <a:pt x="1891" y="1477"/>
                          <a:pt x="2407" y="1113"/>
                          <a:pt x="2407" y="1113"/>
                        </a:cubicBezTo>
                        <a:lnTo>
                          <a:pt x="2341" y="648"/>
                        </a:lnTo>
                        <a:cubicBezTo>
                          <a:pt x="2327" y="524"/>
                          <a:pt x="2291" y="146"/>
                          <a:pt x="2043" y="124"/>
                        </a:cubicBezTo>
                        <a:cubicBezTo>
                          <a:pt x="1789" y="95"/>
                          <a:pt x="1556" y="1"/>
                          <a:pt x="1556" y="1"/>
                        </a:cubicBezTo>
                        <a:cubicBezTo>
                          <a:pt x="1437" y="93"/>
                          <a:pt x="1319" y="124"/>
                          <a:pt x="1215" y="124"/>
                        </a:cubicBezTo>
                        <a:cubicBezTo>
                          <a:pt x="1006" y="124"/>
                          <a:pt x="851" y="1"/>
                          <a:pt x="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3963901" y="2731667"/>
                    <a:ext cx="151485" cy="213139"/>
                  </a:xfrm>
                  <a:custGeom>
                    <a:avLst/>
                    <a:gdLst/>
                    <a:ahLst/>
                    <a:cxnLst/>
                    <a:rect l="l" t="t" r="r" b="b"/>
                    <a:pathLst>
                      <a:path w="1091" h="1535" extrusionOk="0">
                        <a:moveTo>
                          <a:pt x="545" y="0"/>
                        </a:moveTo>
                        <a:cubicBezTo>
                          <a:pt x="247" y="0"/>
                          <a:pt x="0" y="327"/>
                          <a:pt x="0" y="734"/>
                        </a:cubicBezTo>
                        <a:cubicBezTo>
                          <a:pt x="0" y="880"/>
                          <a:pt x="29" y="1025"/>
                          <a:pt x="102" y="1156"/>
                        </a:cubicBezTo>
                        <a:cubicBezTo>
                          <a:pt x="131" y="1207"/>
                          <a:pt x="167" y="1265"/>
                          <a:pt x="211" y="1309"/>
                        </a:cubicBezTo>
                        <a:cubicBezTo>
                          <a:pt x="255" y="1353"/>
                          <a:pt x="313" y="1396"/>
                          <a:pt x="356" y="1447"/>
                        </a:cubicBezTo>
                        <a:cubicBezTo>
                          <a:pt x="400" y="1491"/>
                          <a:pt x="429" y="1527"/>
                          <a:pt x="494" y="1534"/>
                        </a:cubicBezTo>
                        <a:lnTo>
                          <a:pt x="604" y="1534"/>
                        </a:lnTo>
                        <a:cubicBezTo>
                          <a:pt x="676" y="1534"/>
                          <a:pt x="720" y="1469"/>
                          <a:pt x="764" y="1425"/>
                        </a:cubicBezTo>
                        <a:cubicBezTo>
                          <a:pt x="814" y="1374"/>
                          <a:pt x="873" y="1323"/>
                          <a:pt x="924" y="1265"/>
                        </a:cubicBezTo>
                        <a:cubicBezTo>
                          <a:pt x="1040" y="1113"/>
                          <a:pt x="1091" y="923"/>
                          <a:pt x="1091" y="734"/>
                        </a:cubicBezTo>
                        <a:cubicBezTo>
                          <a:pt x="1091" y="327"/>
                          <a:pt x="851" y="0"/>
                          <a:pt x="545"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4009305" y="2714449"/>
                    <a:ext cx="207025" cy="367681"/>
                  </a:xfrm>
                  <a:custGeom>
                    <a:avLst/>
                    <a:gdLst/>
                    <a:ahLst/>
                    <a:cxnLst/>
                    <a:rect l="l" t="t" r="r" b="b"/>
                    <a:pathLst>
                      <a:path w="1491" h="2648" extrusionOk="0">
                        <a:moveTo>
                          <a:pt x="373" y="1"/>
                        </a:moveTo>
                        <a:cubicBezTo>
                          <a:pt x="16" y="1"/>
                          <a:pt x="0" y="386"/>
                          <a:pt x="0" y="386"/>
                        </a:cubicBezTo>
                        <a:cubicBezTo>
                          <a:pt x="58" y="648"/>
                          <a:pt x="677" y="778"/>
                          <a:pt x="684" y="786"/>
                        </a:cubicBezTo>
                        <a:cubicBezTo>
                          <a:pt x="953" y="1069"/>
                          <a:pt x="473" y="1535"/>
                          <a:pt x="473" y="1535"/>
                        </a:cubicBezTo>
                        <a:cubicBezTo>
                          <a:pt x="480" y="1687"/>
                          <a:pt x="458" y="1840"/>
                          <a:pt x="611" y="1942"/>
                        </a:cubicBezTo>
                        <a:cubicBezTo>
                          <a:pt x="699" y="1997"/>
                          <a:pt x="807" y="2023"/>
                          <a:pt x="915" y="2023"/>
                        </a:cubicBezTo>
                        <a:cubicBezTo>
                          <a:pt x="950" y="2023"/>
                          <a:pt x="984" y="2020"/>
                          <a:pt x="1018" y="2015"/>
                        </a:cubicBezTo>
                        <a:cubicBezTo>
                          <a:pt x="1024" y="2014"/>
                          <a:pt x="1029" y="2013"/>
                          <a:pt x="1035" y="2013"/>
                        </a:cubicBezTo>
                        <a:cubicBezTo>
                          <a:pt x="1237" y="2013"/>
                          <a:pt x="1375" y="2647"/>
                          <a:pt x="1375" y="2647"/>
                        </a:cubicBezTo>
                        <a:cubicBezTo>
                          <a:pt x="1382" y="2509"/>
                          <a:pt x="1389" y="2385"/>
                          <a:pt x="1411" y="2262"/>
                        </a:cubicBezTo>
                        <a:cubicBezTo>
                          <a:pt x="1425" y="2124"/>
                          <a:pt x="1491" y="1935"/>
                          <a:pt x="1440" y="1796"/>
                        </a:cubicBezTo>
                        <a:cubicBezTo>
                          <a:pt x="1404" y="1716"/>
                          <a:pt x="1331" y="1644"/>
                          <a:pt x="1273" y="1578"/>
                        </a:cubicBezTo>
                        <a:cubicBezTo>
                          <a:pt x="1200" y="1491"/>
                          <a:pt x="1207" y="1287"/>
                          <a:pt x="1229" y="1178"/>
                        </a:cubicBezTo>
                        <a:cubicBezTo>
                          <a:pt x="1273" y="873"/>
                          <a:pt x="1062" y="931"/>
                          <a:pt x="1004" y="691"/>
                        </a:cubicBezTo>
                        <a:cubicBezTo>
                          <a:pt x="975" y="604"/>
                          <a:pt x="982" y="502"/>
                          <a:pt x="975" y="415"/>
                        </a:cubicBezTo>
                        <a:cubicBezTo>
                          <a:pt x="946" y="211"/>
                          <a:pt x="786" y="102"/>
                          <a:pt x="604" y="44"/>
                        </a:cubicBezTo>
                        <a:cubicBezTo>
                          <a:pt x="514" y="14"/>
                          <a:pt x="438" y="1"/>
                          <a:pt x="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871982" y="2731667"/>
                    <a:ext cx="150513" cy="323110"/>
                  </a:xfrm>
                  <a:custGeom>
                    <a:avLst/>
                    <a:gdLst/>
                    <a:ahLst/>
                    <a:cxnLst/>
                    <a:rect l="l" t="t" r="r" b="b"/>
                    <a:pathLst>
                      <a:path w="1084" h="2327" extrusionOk="0">
                        <a:moveTo>
                          <a:pt x="1084" y="0"/>
                        </a:moveTo>
                        <a:cubicBezTo>
                          <a:pt x="1047" y="73"/>
                          <a:pt x="829" y="44"/>
                          <a:pt x="764" y="87"/>
                        </a:cubicBezTo>
                        <a:cubicBezTo>
                          <a:pt x="626" y="175"/>
                          <a:pt x="568" y="327"/>
                          <a:pt x="517" y="473"/>
                        </a:cubicBezTo>
                        <a:cubicBezTo>
                          <a:pt x="495" y="560"/>
                          <a:pt x="480" y="633"/>
                          <a:pt x="502" y="727"/>
                        </a:cubicBezTo>
                        <a:cubicBezTo>
                          <a:pt x="517" y="822"/>
                          <a:pt x="568" y="916"/>
                          <a:pt x="553" y="1018"/>
                        </a:cubicBezTo>
                        <a:cubicBezTo>
                          <a:pt x="546" y="1127"/>
                          <a:pt x="502" y="1236"/>
                          <a:pt x="415" y="1316"/>
                        </a:cubicBezTo>
                        <a:cubicBezTo>
                          <a:pt x="335" y="1396"/>
                          <a:pt x="226" y="1432"/>
                          <a:pt x="146" y="1505"/>
                        </a:cubicBezTo>
                        <a:cubicBezTo>
                          <a:pt x="0" y="1643"/>
                          <a:pt x="211" y="1905"/>
                          <a:pt x="109" y="2051"/>
                        </a:cubicBezTo>
                        <a:cubicBezTo>
                          <a:pt x="73" y="2109"/>
                          <a:pt x="102" y="2291"/>
                          <a:pt x="102" y="2327"/>
                        </a:cubicBezTo>
                        <a:cubicBezTo>
                          <a:pt x="160" y="2240"/>
                          <a:pt x="233" y="2167"/>
                          <a:pt x="306" y="2094"/>
                        </a:cubicBezTo>
                        <a:cubicBezTo>
                          <a:pt x="415" y="1985"/>
                          <a:pt x="575" y="1832"/>
                          <a:pt x="735" y="1818"/>
                        </a:cubicBezTo>
                        <a:cubicBezTo>
                          <a:pt x="837" y="1811"/>
                          <a:pt x="909" y="1796"/>
                          <a:pt x="946" y="1702"/>
                        </a:cubicBezTo>
                        <a:cubicBezTo>
                          <a:pt x="982" y="1607"/>
                          <a:pt x="982" y="1505"/>
                          <a:pt x="997" y="1418"/>
                        </a:cubicBezTo>
                        <a:cubicBezTo>
                          <a:pt x="997" y="1418"/>
                          <a:pt x="466" y="669"/>
                          <a:pt x="1011" y="262"/>
                        </a:cubicBezTo>
                        <a:lnTo>
                          <a:pt x="1026" y="160"/>
                        </a:lnTo>
                        <a:cubicBezTo>
                          <a:pt x="1011" y="153"/>
                          <a:pt x="1084"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933475" y="3052175"/>
                    <a:ext cx="15274" cy="111005"/>
                  </a:xfrm>
                  <a:custGeom>
                    <a:avLst/>
                    <a:gdLst/>
                    <a:ahLst/>
                    <a:cxnLst/>
                    <a:rect l="l" t="t" r="r" b="b"/>
                    <a:pathLst>
                      <a:path w="110" h="918" extrusionOk="0">
                        <a:moveTo>
                          <a:pt x="1" y="1"/>
                        </a:moveTo>
                        <a:lnTo>
                          <a:pt x="1" y="917"/>
                        </a:lnTo>
                        <a:lnTo>
                          <a:pt x="110" y="917"/>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4128425" y="3047249"/>
                    <a:ext cx="16246" cy="111005"/>
                  </a:xfrm>
                  <a:custGeom>
                    <a:avLst/>
                    <a:gdLst/>
                    <a:ahLst/>
                    <a:cxnLst/>
                    <a:rect l="l" t="t" r="r" b="b"/>
                    <a:pathLst>
                      <a:path w="117" h="918" extrusionOk="0">
                        <a:moveTo>
                          <a:pt x="117" y="1"/>
                        </a:moveTo>
                        <a:lnTo>
                          <a:pt x="0" y="917"/>
                        </a:lnTo>
                        <a:lnTo>
                          <a:pt x="117" y="917"/>
                        </a:lnTo>
                        <a:lnTo>
                          <a:pt x="117"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8" name="Google Shape;268;p29"/>
              <p:cNvGrpSpPr/>
              <p:nvPr/>
            </p:nvGrpSpPr>
            <p:grpSpPr>
              <a:xfrm flipH="1">
                <a:off x="344149" y="3230149"/>
                <a:ext cx="1499042" cy="756252"/>
                <a:chOff x="3093725" y="2736975"/>
                <a:chExt cx="258875" cy="130600"/>
              </a:xfrm>
            </p:grpSpPr>
            <p:sp>
              <p:nvSpPr>
                <p:cNvPr id="269" name="Google Shape;269;p29"/>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223350" y="2746600"/>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29"/>
              <p:cNvGrpSpPr/>
              <p:nvPr/>
            </p:nvGrpSpPr>
            <p:grpSpPr>
              <a:xfrm>
                <a:off x="672475" y="1232327"/>
                <a:ext cx="464899" cy="308659"/>
                <a:chOff x="672475" y="1232327"/>
                <a:chExt cx="464899" cy="308659"/>
              </a:xfrm>
            </p:grpSpPr>
            <p:sp>
              <p:nvSpPr>
                <p:cNvPr id="276" name="Google Shape;276;p29"/>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29"/>
              <p:cNvSpPr/>
              <p:nvPr/>
            </p:nvSpPr>
            <p:spPr>
              <a:xfrm>
                <a:off x="730167" y="571649"/>
                <a:ext cx="2759" cy="201440"/>
              </a:xfrm>
              <a:custGeom>
                <a:avLst/>
                <a:gdLst/>
                <a:ahLst/>
                <a:cxnLst/>
                <a:rect l="l" t="t" r="r" b="b"/>
                <a:pathLst>
                  <a:path w="52" h="3797" extrusionOk="0">
                    <a:moveTo>
                      <a:pt x="29" y="0"/>
                    </a:moveTo>
                    <a:cubicBezTo>
                      <a:pt x="29" y="0"/>
                      <a:pt x="22" y="233"/>
                      <a:pt x="7" y="589"/>
                    </a:cubicBezTo>
                    <a:cubicBezTo>
                      <a:pt x="7" y="771"/>
                      <a:pt x="0" y="982"/>
                      <a:pt x="0" y="1200"/>
                    </a:cubicBezTo>
                    <a:lnTo>
                      <a:pt x="0" y="1898"/>
                    </a:lnTo>
                    <a:lnTo>
                      <a:pt x="0" y="2596"/>
                    </a:lnTo>
                    <a:cubicBezTo>
                      <a:pt x="0" y="2822"/>
                      <a:pt x="7" y="3025"/>
                      <a:pt x="7" y="3207"/>
                    </a:cubicBezTo>
                    <a:cubicBezTo>
                      <a:pt x="22" y="3563"/>
                      <a:pt x="29" y="3796"/>
                      <a:pt x="29" y="3796"/>
                    </a:cubicBezTo>
                    <a:cubicBezTo>
                      <a:pt x="29" y="3796"/>
                      <a:pt x="37" y="3563"/>
                      <a:pt x="44" y="3207"/>
                    </a:cubicBezTo>
                    <a:cubicBezTo>
                      <a:pt x="44" y="3025"/>
                      <a:pt x="51" y="2814"/>
                      <a:pt x="51" y="2596"/>
                    </a:cubicBezTo>
                    <a:lnTo>
                      <a:pt x="51" y="1898"/>
                    </a:lnTo>
                    <a:lnTo>
                      <a:pt x="51" y="1200"/>
                    </a:lnTo>
                    <a:cubicBezTo>
                      <a:pt x="51" y="968"/>
                      <a:pt x="44" y="771"/>
                      <a:pt x="44" y="589"/>
                    </a:cubicBezTo>
                    <a:cubicBezTo>
                      <a:pt x="37" y="233"/>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29"/>
            <p:cNvGrpSpPr/>
            <p:nvPr/>
          </p:nvGrpSpPr>
          <p:grpSpPr>
            <a:xfrm>
              <a:off x="3345300" y="1191513"/>
              <a:ext cx="464900" cy="390271"/>
              <a:chOff x="3796400" y="3657825"/>
              <a:chExt cx="464900" cy="390271"/>
            </a:xfrm>
          </p:grpSpPr>
          <p:sp>
            <p:nvSpPr>
              <p:cNvPr id="280" name="Google Shape;280;p29"/>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85"/>
        <p:cNvGrpSpPr/>
        <p:nvPr/>
      </p:nvGrpSpPr>
      <p:grpSpPr>
        <a:xfrm>
          <a:off x="0" y="0"/>
          <a:ext cx="0" cy="0"/>
          <a:chOff x="0" y="0"/>
          <a:chExt cx="0" cy="0"/>
        </a:xfrm>
      </p:grpSpPr>
      <p:sp>
        <p:nvSpPr>
          <p:cNvPr id="286" name="Google Shape;286;p30"/>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30"/>
          <p:cNvGrpSpPr/>
          <p:nvPr/>
        </p:nvGrpSpPr>
        <p:grpSpPr>
          <a:xfrm>
            <a:off x="5559175" y="653341"/>
            <a:ext cx="2501836" cy="3862019"/>
            <a:chOff x="5559175" y="653341"/>
            <a:chExt cx="2501836" cy="3862019"/>
          </a:xfrm>
        </p:grpSpPr>
        <p:grpSp>
          <p:nvGrpSpPr>
            <p:cNvPr id="288" name="Google Shape;288;p30"/>
            <p:cNvGrpSpPr/>
            <p:nvPr/>
          </p:nvGrpSpPr>
          <p:grpSpPr>
            <a:xfrm>
              <a:off x="5559175" y="897138"/>
              <a:ext cx="464900" cy="390271"/>
              <a:chOff x="3796400" y="3657825"/>
              <a:chExt cx="464900" cy="390271"/>
            </a:xfrm>
          </p:grpSpPr>
          <p:sp>
            <p:nvSpPr>
              <p:cNvPr id="289" name="Google Shape;289;p30"/>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0"/>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0"/>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0"/>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0"/>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0"/>
            <p:cNvGrpSpPr/>
            <p:nvPr/>
          </p:nvGrpSpPr>
          <p:grpSpPr>
            <a:xfrm>
              <a:off x="6466681" y="653341"/>
              <a:ext cx="1594330" cy="3862019"/>
              <a:chOff x="6771481" y="653341"/>
              <a:chExt cx="1594330" cy="3862019"/>
            </a:xfrm>
          </p:grpSpPr>
          <p:grpSp>
            <p:nvGrpSpPr>
              <p:cNvPr id="295" name="Google Shape;295;p30"/>
              <p:cNvGrpSpPr/>
              <p:nvPr/>
            </p:nvGrpSpPr>
            <p:grpSpPr>
              <a:xfrm flipH="1">
                <a:off x="6787612" y="653341"/>
                <a:ext cx="1084973" cy="466520"/>
                <a:chOff x="-4245509" y="2468747"/>
                <a:chExt cx="1185892" cy="509914"/>
              </a:xfrm>
            </p:grpSpPr>
            <p:sp>
              <p:nvSpPr>
                <p:cNvPr id="296" name="Google Shape;296;p30"/>
                <p:cNvSpPr/>
                <p:nvPr/>
              </p:nvSpPr>
              <p:spPr>
                <a:xfrm>
                  <a:off x="-4245509" y="2468747"/>
                  <a:ext cx="256686" cy="509914"/>
                </a:xfrm>
                <a:custGeom>
                  <a:avLst/>
                  <a:gdLst/>
                  <a:ahLst/>
                  <a:cxnLst/>
                  <a:rect l="l" t="t" r="r" b="b"/>
                  <a:pathLst>
                    <a:path w="1637" h="3252" fill="none" extrusionOk="0">
                      <a:moveTo>
                        <a:pt x="22"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4059699" y="2468747"/>
                  <a:ext cx="257940" cy="509914"/>
                </a:xfrm>
                <a:custGeom>
                  <a:avLst/>
                  <a:gdLst/>
                  <a:ahLst/>
                  <a:cxnLst/>
                  <a:rect l="l" t="t" r="r" b="b"/>
                  <a:pathLst>
                    <a:path w="1645" h="3252" fill="none" extrusionOk="0">
                      <a:moveTo>
                        <a:pt x="30"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3872635" y="2468747"/>
                  <a:ext cx="256686" cy="509914"/>
                </a:xfrm>
                <a:custGeom>
                  <a:avLst/>
                  <a:gdLst/>
                  <a:ahLst/>
                  <a:cxnLst/>
                  <a:rect l="l" t="t" r="r" b="b"/>
                  <a:pathLst>
                    <a:path w="1637" h="3252" fill="none" extrusionOk="0">
                      <a:moveTo>
                        <a:pt x="15"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3687923" y="2468747"/>
                  <a:ext cx="256686" cy="509914"/>
                </a:xfrm>
                <a:custGeom>
                  <a:avLst/>
                  <a:gdLst/>
                  <a:ahLst/>
                  <a:cxnLst/>
                  <a:rect l="l" t="t" r="r" b="b"/>
                  <a:pathLst>
                    <a:path w="1637" h="3252" fill="none" extrusionOk="0">
                      <a:moveTo>
                        <a:pt x="22"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3502113" y="2468747"/>
                  <a:ext cx="257783" cy="509914"/>
                </a:xfrm>
                <a:custGeom>
                  <a:avLst/>
                  <a:gdLst/>
                  <a:ahLst/>
                  <a:cxnLst/>
                  <a:rect l="l" t="t" r="r" b="b"/>
                  <a:pathLst>
                    <a:path w="1644" h="3252" fill="none" extrusionOk="0">
                      <a:moveTo>
                        <a:pt x="22"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3316303" y="2468747"/>
                  <a:ext cx="256686" cy="509914"/>
                </a:xfrm>
                <a:custGeom>
                  <a:avLst/>
                  <a:gdLst/>
                  <a:ahLst/>
                  <a:cxnLst/>
                  <a:rect l="l" t="t" r="r" b="b"/>
                  <a:pathLst>
                    <a:path w="1637" h="3252" fill="none" extrusionOk="0">
                      <a:moveTo>
                        <a:pt x="23"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0"/>
              <p:cNvGrpSpPr/>
              <p:nvPr/>
            </p:nvGrpSpPr>
            <p:grpSpPr>
              <a:xfrm>
                <a:off x="7777992" y="1210660"/>
                <a:ext cx="587818" cy="390238"/>
                <a:chOff x="672475" y="1232327"/>
                <a:chExt cx="464899" cy="308659"/>
              </a:xfrm>
            </p:grpSpPr>
            <p:sp>
              <p:nvSpPr>
                <p:cNvPr id="303" name="Google Shape;303;p30"/>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0"/>
              <p:cNvGrpSpPr/>
              <p:nvPr/>
            </p:nvGrpSpPr>
            <p:grpSpPr>
              <a:xfrm>
                <a:off x="6771481" y="1512027"/>
                <a:ext cx="948703" cy="3003332"/>
                <a:chOff x="7522075" y="1895075"/>
                <a:chExt cx="808922" cy="2560822"/>
              </a:xfrm>
            </p:grpSpPr>
            <p:sp>
              <p:nvSpPr>
                <p:cNvPr id="306" name="Google Shape;306;p30"/>
                <p:cNvSpPr/>
                <p:nvPr/>
              </p:nvSpPr>
              <p:spPr>
                <a:xfrm>
                  <a:off x="7686451" y="2576703"/>
                  <a:ext cx="489194" cy="439641"/>
                </a:xfrm>
                <a:custGeom>
                  <a:avLst/>
                  <a:gdLst/>
                  <a:ahLst/>
                  <a:cxnLst/>
                  <a:rect l="l" t="t" r="r" b="b"/>
                  <a:pathLst>
                    <a:path w="7098" h="6379" extrusionOk="0">
                      <a:moveTo>
                        <a:pt x="1912" y="1"/>
                      </a:moveTo>
                      <a:cubicBezTo>
                        <a:pt x="1912" y="1"/>
                        <a:pt x="327" y="139"/>
                        <a:pt x="167" y="474"/>
                      </a:cubicBezTo>
                      <a:cubicBezTo>
                        <a:pt x="0" y="823"/>
                        <a:pt x="189" y="5200"/>
                        <a:pt x="545" y="6276"/>
                      </a:cubicBezTo>
                      <a:cubicBezTo>
                        <a:pt x="545" y="6276"/>
                        <a:pt x="2182" y="6379"/>
                        <a:pt x="3827" y="6379"/>
                      </a:cubicBezTo>
                      <a:cubicBezTo>
                        <a:pt x="4502" y="6379"/>
                        <a:pt x="5179" y="6361"/>
                        <a:pt x="5745" y="6313"/>
                      </a:cubicBezTo>
                      <a:cubicBezTo>
                        <a:pt x="5745" y="6313"/>
                        <a:pt x="7097" y="1019"/>
                        <a:pt x="7003" y="721"/>
                      </a:cubicBezTo>
                      <a:cubicBezTo>
                        <a:pt x="6893" y="408"/>
                        <a:pt x="4697" y="74"/>
                        <a:pt x="4697" y="74"/>
                      </a:cubicBezTo>
                      <a:lnTo>
                        <a:pt x="3185" y="641"/>
                      </a:lnTo>
                      <a:lnTo>
                        <a:pt x="19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7718982" y="1907619"/>
                  <a:ext cx="199523" cy="396497"/>
                </a:xfrm>
                <a:custGeom>
                  <a:avLst/>
                  <a:gdLst/>
                  <a:ahLst/>
                  <a:cxnLst/>
                  <a:rect l="l" t="t" r="r" b="b"/>
                  <a:pathLst>
                    <a:path w="2895" h="5753" extrusionOk="0">
                      <a:moveTo>
                        <a:pt x="1748" y="1"/>
                      </a:moveTo>
                      <a:cubicBezTo>
                        <a:pt x="1450" y="1"/>
                        <a:pt x="1124" y="81"/>
                        <a:pt x="830" y="329"/>
                      </a:cubicBezTo>
                      <a:cubicBezTo>
                        <a:pt x="1" y="1027"/>
                        <a:pt x="88" y="4357"/>
                        <a:pt x="81" y="4735"/>
                      </a:cubicBezTo>
                      <a:cubicBezTo>
                        <a:pt x="190" y="4881"/>
                        <a:pt x="313" y="5012"/>
                        <a:pt x="437" y="5128"/>
                      </a:cubicBezTo>
                      <a:lnTo>
                        <a:pt x="517" y="4670"/>
                      </a:lnTo>
                      <a:lnTo>
                        <a:pt x="502" y="5186"/>
                      </a:lnTo>
                      <a:cubicBezTo>
                        <a:pt x="684" y="5339"/>
                        <a:pt x="881" y="5455"/>
                        <a:pt x="1113" y="5550"/>
                      </a:cubicBezTo>
                      <a:lnTo>
                        <a:pt x="1201" y="5346"/>
                      </a:lnTo>
                      <a:lnTo>
                        <a:pt x="1157" y="5564"/>
                      </a:lnTo>
                      <a:cubicBezTo>
                        <a:pt x="1501" y="5687"/>
                        <a:pt x="1896" y="5753"/>
                        <a:pt x="2370" y="5753"/>
                      </a:cubicBezTo>
                      <a:cubicBezTo>
                        <a:pt x="2457" y="5753"/>
                        <a:pt x="2547" y="5750"/>
                        <a:pt x="2640" y="5746"/>
                      </a:cubicBezTo>
                      <a:cubicBezTo>
                        <a:pt x="2720" y="5390"/>
                        <a:pt x="2749" y="4961"/>
                        <a:pt x="2764" y="4524"/>
                      </a:cubicBezTo>
                      <a:cubicBezTo>
                        <a:pt x="2895" y="1914"/>
                        <a:pt x="2735" y="263"/>
                        <a:pt x="2735" y="263"/>
                      </a:cubicBezTo>
                      <a:cubicBezTo>
                        <a:pt x="2735" y="263"/>
                        <a:pt x="2288" y="1"/>
                        <a:pt x="17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7661847" y="2142363"/>
                  <a:ext cx="503736" cy="406766"/>
                </a:xfrm>
                <a:custGeom>
                  <a:avLst/>
                  <a:gdLst/>
                  <a:ahLst/>
                  <a:cxnLst/>
                  <a:rect l="l" t="t" r="r" b="b"/>
                  <a:pathLst>
                    <a:path w="7309" h="5902" extrusionOk="0">
                      <a:moveTo>
                        <a:pt x="4202" y="0"/>
                      </a:moveTo>
                      <a:cubicBezTo>
                        <a:pt x="3720" y="0"/>
                        <a:pt x="3178" y="253"/>
                        <a:pt x="3004" y="1307"/>
                      </a:cubicBezTo>
                      <a:cubicBezTo>
                        <a:pt x="2684" y="3322"/>
                        <a:pt x="2655" y="3256"/>
                        <a:pt x="1331" y="3314"/>
                      </a:cubicBezTo>
                      <a:cubicBezTo>
                        <a:pt x="1" y="3358"/>
                        <a:pt x="568" y="4434"/>
                        <a:pt x="568" y="4434"/>
                      </a:cubicBezTo>
                      <a:cubicBezTo>
                        <a:pt x="568" y="4434"/>
                        <a:pt x="4512" y="5902"/>
                        <a:pt x="6312" y="5902"/>
                      </a:cubicBezTo>
                      <a:cubicBezTo>
                        <a:pt x="6813" y="5902"/>
                        <a:pt x="7149" y="5787"/>
                        <a:pt x="7185" y="5496"/>
                      </a:cubicBezTo>
                      <a:cubicBezTo>
                        <a:pt x="7309" y="4412"/>
                        <a:pt x="6029" y="4201"/>
                        <a:pt x="4916" y="3678"/>
                      </a:cubicBezTo>
                      <a:cubicBezTo>
                        <a:pt x="3818" y="3147"/>
                        <a:pt x="5040" y="217"/>
                        <a:pt x="5040" y="217"/>
                      </a:cubicBezTo>
                      <a:cubicBezTo>
                        <a:pt x="5040" y="217"/>
                        <a:pt x="4647" y="0"/>
                        <a:pt x="4202" y="0"/>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7851793" y="2142225"/>
                  <a:ext cx="157413" cy="180984"/>
                </a:xfrm>
                <a:custGeom>
                  <a:avLst/>
                  <a:gdLst/>
                  <a:ahLst/>
                  <a:cxnLst/>
                  <a:rect l="l" t="t" r="r" b="b"/>
                  <a:pathLst>
                    <a:path w="2284" h="2626" extrusionOk="0">
                      <a:moveTo>
                        <a:pt x="1442" y="1"/>
                      </a:moveTo>
                      <a:cubicBezTo>
                        <a:pt x="962" y="1"/>
                        <a:pt x="425" y="252"/>
                        <a:pt x="255" y="1295"/>
                      </a:cubicBezTo>
                      <a:cubicBezTo>
                        <a:pt x="190" y="1673"/>
                        <a:pt x="44" y="2386"/>
                        <a:pt x="1" y="2626"/>
                      </a:cubicBezTo>
                      <a:cubicBezTo>
                        <a:pt x="95" y="2626"/>
                        <a:pt x="1237" y="2436"/>
                        <a:pt x="1848" y="1571"/>
                      </a:cubicBezTo>
                      <a:cubicBezTo>
                        <a:pt x="2022" y="844"/>
                        <a:pt x="2284" y="219"/>
                        <a:pt x="2284" y="219"/>
                      </a:cubicBezTo>
                      <a:cubicBezTo>
                        <a:pt x="2284" y="219"/>
                        <a:pt x="1888" y="1"/>
                        <a:pt x="1442"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7615256" y="2361739"/>
                  <a:ext cx="556874" cy="319789"/>
                </a:xfrm>
                <a:custGeom>
                  <a:avLst/>
                  <a:gdLst/>
                  <a:ahLst/>
                  <a:cxnLst/>
                  <a:rect l="l" t="t" r="r" b="b"/>
                  <a:pathLst>
                    <a:path w="8080" h="4640" extrusionOk="0">
                      <a:moveTo>
                        <a:pt x="2328" y="0"/>
                      </a:moveTo>
                      <a:cubicBezTo>
                        <a:pt x="1030" y="0"/>
                        <a:pt x="625" y="832"/>
                        <a:pt x="568" y="1033"/>
                      </a:cubicBezTo>
                      <a:cubicBezTo>
                        <a:pt x="299" y="1978"/>
                        <a:pt x="1" y="3476"/>
                        <a:pt x="1" y="3476"/>
                      </a:cubicBezTo>
                      <a:lnTo>
                        <a:pt x="8079" y="4640"/>
                      </a:lnTo>
                      <a:cubicBezTo>
                        <a:pt x="8079" y="4640"/>
                        <a:pt x="8036" y="2865"/>
                        <a:pt x="7868" y="1847"/>
                      </a:cubicBezTo>
                      <a:cubicBezTo>
                        <a:pt x="7708" y="829"/>
                        <a:pt x="6181" y="648"/>
                        <a:pt x="6181" y="648"/>
                      </a:cubicBezTo>
                      <a:cubicBezTo>
                        <a:pt x="6181" y="648"/>
                        <a:pt x="5507" y="1497"/>
                        <a:pt x="4353" y="1497"/>
                      </a:cubicBezTo>
                      <a:cubicBezTo>
                        <a:pt x="4178" y="1497"/>
                        <a:pt x="3992" y="1478"/>
                        <a:pt x="3796" y="1433"/>
                      </a:cubicBezTo>
                      <a:cubicBezTo>
                        <a:pt x="2495" y="1128"/>
                        <a:pt x="2378" y="0"/>
                        <a:pt x="2378" y="0"/>
                      </a:cubicBezTo>
                      <a:cubicBezTo>
                        <a:pt x="2361" y="0"/>
                        <a:pt x="2345" y="0"/>
                        <a:pt x="2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7726494" y="1961101"/>
                  <a:ext cx="363829" cy="324338"/>
                </a:xfrm>
                <a:custGeom>
                  <a:avLst/>
                  <a:gdLst/>
                  <a:ahLst/>
                  <a:cxnLst/>
                  <a:rect l="l" t="t" r="r" b="b"/>
                  <a:pathLst>
                    <a:path w="5279" h="4706" extrusionOk="0">
                      <a:moveTo>
                        <a:pt x="2214" y="1"/>
                      </a:moveTo>
                      <a:cubicBezTo>
                        <a:pt x="1941" y="1"/>
                        <a:pt x="1671" y="69"/>
                        <a:pt x="1426" y="243"/>
                      </a:cubicBezTo>
                      <a:cubicBezTo>
                        <a:pt x="1" y="1262"/>
                        <a:pt x="190" y="4592"/>
                        <a:pt x="1877" y="4701"/>
                      </a:cubicBezTo>
                      <a:cubicBezTo>
                        <a:pt x="1917" y="4704"/>
                        <a:pt x="1958" y="4705"/>
                        <a:pt x="1998" y="4705"/>
                      </a:cubicBezTo>
                      <a:cubicBezTo>
                        <a:pt x="3476" y="4705"/>
                        <a:pt x="5279" y="2807"/>
                        <a:pt x="4175" y="854"/>
                      </a:cubicBezTo>
                      <a:cubicBezTo>
                        <a:pt x="4175" y="854"/>
                        <a:pt x="3180" y="1"/>
                        <a:pt x="2214" y="1"/>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7843798" y="1895075"/>
                  <a:ext cx="302766" cy="419103"/>
                </a:xfrm>
                <a:custGeom>
                  <a:avLst/>
                  <a:gdLst/>
                  <a:ahLst/>
                  <a:cxnLst/>
                  <a:rect l="l" t="t" r="r" b="b"/>
                  <a:pathLst>
                    <a:path w="4393" h="6081" extrusionOk="0">
                      <a:moveTo>
                        <a:pt x="1422" y="1"/>
                      </a:moveTo>
                      <a:cubicBezTo>
                        <a:pt x="846" y="1"/>
                        <a:pt x="358" y="205"/>
                        <a:pt x="255" y="772"/>
                      </a:cubicBezTo>
                      <a:cubicBezTo>
                        <a:pt x="0" y="2067"/>
                        <a:pt x="1862" y="2249"/>
                        <a:pt x="1993" y="3834"/>
                      </a:cubicBezTo>
                      <a:cubicBezTo>
                        <a:pt x="2044" y="4554"/>
                        <a:pt x="1680" y="5434"/>
                        <a:pt x="1498" y="6081"/>
                      </a:cubicBezTo>
                      <a:cubicBezTo>
                        <a:pt x="1775" y="6059"/>
                        <a:pt x="2044" y="6022"/>
                        <a:pt x="2305" y="5957"/>
                      </a:cubicBezTo>
                      <a:cubicBezTo>
                        <a:pt x="2364" y="5681"/>
                        <a:pt x="2400" y="5398"/>
                        <a:pt x="2400" y="5397"/>
                      </a:cubicBezTo>
                      <a:lnTo>
                        <a:pt x="2400" y="5397"/>
                      </a:lnTo>
                      <a:lnTo>
                        <a:pt x="2356" y="5943"/>
                      </a:lnTo>
                      <a:cubicBezTo>
                        <a:pt x="2814" y="5826"/>
                        <a:pt x="3265" y="5615"/>
                        <a:pt x="3680" y="5274"/>
                      </a:cubicBezTo>
                      <a:cubicBezTo>
                        <a:pt x="3771" y="4969"/>
                        <a:pt x="3813" y="4679"/>
                        <a:pt x="3827" y="4552"/>
                      </a:cubicBezTo>
                      <a:lnTo>
                        <a:pt x="3827" y="4552"/>
                      </a:lnTo>
                      <a:lnTo>
                        <a:pt x="3774" y="5194"/>
                      </a:lnTo>
                      <a:cubicBezTo>
                        <a:pt x="3912" y="5063"/>
                        <a:pt x="4043" y="4932"/>
                        <a:pt x="4181" y="4772"/>
                      </a:cubicBezTo>
                      <a:cubicBezTo>
                        <a:pt x="4181" y="4655"/>
                        <a:pt x="4189" y="4539"/>
                        <a:pt x="4211" y="4408"/>
                      </a:cubicBezTo>
                      <a:cubicBezTo>
                        <a:pt x="4378" y="2787"/>
                        <a:pt x="4392" y="1478"/>
                        <a:pt x="3411" y="656"/>
                      </a:cubicBezTo>
                      <a:cubicBezTo>
                        <a:pt x="3006" y="324"/>
                        <a:pt x="2145" y="1"/>
                        <a:pt x="1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7631797" y="4199998"/>
                  <a:ext cx="263137" cy="227574"/>
                </a:xfrm>
                <a:custGeom>
                  <a:avLst/>
                  <a:gdLst/>
                  <a:ahLst/>
                  <a:cxnLst/>
                  <a:rect l="l" t="t" r="r" b="b"/>
                  <a:pathLst>
                    <a:path w="3818" h="3302" extrusionOk="0">
                      <a:moveTo>
                        <a:pt x="3549" y="0"/>
                      </a:moveTo>
                      <a:lnTo>
                        <a:pt x="2247" y="88"/>
                      </a:lnTo>
                      <a:lnTo>
                        <a:pt x="2524" y="1789"/>
                      </a:lnTo>
                      <a:cubicBezTo>
                        <a:pt x="2524" y="1789"/>
                        <a:pt x="0" y="3127"/>
                        <a:pt x="95" y="3280"/>
                      </a:cubicBezTo>
                      <a:cubicBezTo>
                        <a:pt x="104" y="3295"/>
                        <a:pt x="149" y="3301"/>
                        <a:pt x="221" y="3301"/>
                      </a:cubicBezTo>
                      <a:cubicBezTo>
                        <a:pt x="857" y="3301"/>
                        <a:pt x="3646" y="2790"/>
                        <a:pt x="3731" y="2763"/>
                      </a:cubicBezTo>
                      <a:cubicBezTo>
                        <a:pt x="3818" y="2727"/>
                        <a:pt x="3549" y="0"/>
                        <a:pt x="3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8088329" y="4153407"/>
                  <a:ext cx="242667" cy="302490"/>
                </a:xfrm>
                <a:custGeom>
                  <a:avLst/>
                  <a:gdLst/>
                  <a:ahLst/>
                  <a:cxnLst/>
                  <a:rect l="l" t="t" r="r" b="b"/>
                  <a:pathLst>
                    <a:path w="3521" h="4389" extrusionOk="0">
                      <a:moveTo>
                        <a:pt x="1201" y="0"/>
                      </a:moveTo>
                      <a:lnTo>
                        <a:pt x="1" y="720"/>
                      </a:lnTo>
                      <a:cubicBezTo>
                        <a:pt x="1" y="720"/>
                        <a:pt x="503" y="3214"/>
                        <a:pt x="670" y="3381"/>
                      </a:cubicBezTo>
                      <a:cubicBezTo>
                        <a:pt x="816" y="3540"/>
                        <a:pt x="2780" y="4388"/>
                        <a:pt x="3259" y="4388"/>
                      </a:cubicBezTo>
                      <a:cubicBezTo>
                        <a:pt x="3305" y="4388"/>
                        <a:pt x="3338" y="4380"/>
                        <a:pt x="3353" y="4363"/>
                      </a:cubicBezTo>
                      <a:cubicBezTo>
                        <a:pt x="3520" y="4174"/>
                        <a:pt x="1637" y="2436"/>
                        <a:pt x="1637" y="2436"/>
                      </a:cubicBezTo>
                      <a:lnTo>
                        <a:pt x="1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606710" y="2925512"/>
                  <a:ext cx="638544" cy="1410586"/>
                </a:xfrm>
                <a:custGeom>
                  <a:avLst/>
                  <a:gdLst/>
                  <a:ahLst/>
                  <a:cxnLst/>
                  <a:rect l="l" t="t" r="r" b="b"/>
                  <a:pathLst>
                    <a:path w="9265" h="20467" extrusionOk="0">
                      <a:moveTo>
                        <a:pt x="1550" y="1"/>
                      </a:moveTo>
                      <a:cubicBezTo>
                        <a:pt x="1550" y="1"/>
                        <a:pt x="379" y="2670"/>
                        <a:pt x="277" y="4182"/>
                      </a:cubicBezTo>
                      <a:cubicBezTo>
                        <a:pt x="1" y="8276"/>
                        <a:pt x="764" y="15845"/>
                        <a:pt x="1615" y="20179"/>
                      </a:cubicBezTo>
                      <a:cubicBezTo>
                        <a:pt x="1615" y="20179"/>
                        <a:pt x="2248" y="20255"/>
                        <a:pt x="3030" y="20255"/>
                      </a:cubicBezTo>
                      <a:cubicBezTo>
                        <a:pt x="3677" y="20255"/>
                        <a:pt x="4427" y="20203"/>
                        <a:pt x="5004" y="20012"/>
                      </a:cubicBezTo>
                      <a:lnTo>
                        <a:pt x="4640" y="6211"/>
                      </a:lnTo>
                      <a:lnTo>
                        <a:pt x="6029" y="20361"/>
                      </a:lnTo>
                      <a:cubicBezTo>
                        <a:pt x="6029" y="20361"/>
                        <a:pt x="6636" y="20467"/>
                        <a:pt x="7394" y="20467"/>
                      </a:cubicBezTo>
                      <a:cubicBezTo>
                        <a:pt x="7999" y="20467"/>
                        <a:pt x="8700" y="20400"/>
                        <a:pt x="9265" y="20157"/>
                      </a:cubicBezTo>
                      <a:cubicBezTo>
                        <a:pt x="9265" y="20157"/>
                        <a:pt x="8938" y="5215"/>
                        <a:pt x="8639" y="3760"/>
                      </a:cubicBezTo>
                      <a:cubicBezTo>
                        <a:pt x="8341" y="2306"/>
                        <a:pt x="7069" y="125"/>
                        <a:pt x="7069" y="125"/>
                      </a:cubicBezTo>
                      <a:cubicBezTo>
                        <a:pt x="7069" y="125"/>
                        <a:pt x="4102" y="95"/>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7688450" y="2564228"/>
                  <a:ext cx="461626" cy="369756"/>
                </a:xfrm>
                <a:custGeom>
                  <a:avLst/>
                  <a:gdLst/>
                  <a:ahLst/>
                  <a:cxnLst/>
                  <a:rect l="l" t="t" r="r" b="b"/>
                  <a:pathLst>
                    <a:path w="6698" h="5365" extrusionOk="0">
                      <a:moveTo>
                        <a:pt x="6152" y="0"/>
                      </a:moveTo>
                      <a:cubicBezTo>
                        <a:pt x="5449" y="463"/>
                        <a:pt x="5486" y="2622"/>
                        <a:pt x="4205" y="2622"/>
                      </a:cubicBezTo>
                      <a:cubicBezTo>
                        <a:pt x="3815" y="2622"/>
                        <a:pt x="3303" y="2422"/>
                        <a:pt x="2611" y="1913"/>
                      </a:cubicBezTo>
                      <a:cubicBezTo>
                        <a:pt x="2052" y="2586"/>
                        <a:pt x="1522" y="2845"/>
                        <a:pt x="948" y="2845"/>
                      </a:cubicBezTo>
                      <a:cubicBezTo>
                        <a:pt x="647" y="2845"/>
                        <a:pt x="335" y="2774"/>
                        <a:pt x="0" y="2654"/>
                      </a:cubicBezTo>
                      <a:lnTo>
                        <a:pt x="0" y="2654"/>
                      </a:lnTo>
                      <a:cubicBezTo>
                        <a:pt x="138" y="3745"/>
                        <a:pt x="291" y="4763"/>
                        <a:pt x="436" y="5243"/>
                      </a:cubicBezTo>
                      <a:cubicBezTo>
                        <a:pt x="436" y="5243"/>
                        <a:pt x="2137" y="5364"/>
                        <a:pt x="3869" y="5364"/>
                      </a:cubicBezTo>
                      <a:cubicBezTo>
                        <a:pt x="4607" y="5364"/>
                        <a:pt x="5350" y="5342"/>
                        <a:pt x="5970" y="5279"/>
                      </a:cubicBezTo>
                      <a:cubicBezTo>
                        <a:pt x="5970" y="5279"/>
                        <a:pt x="6465" y="2007"/>
                        <a:pt x="6697" y="29"/>
                      </a:cubicBezTo>
                      <a:cubicBezTo>
                        <a:pt x="6523" y="22"/>
                        <a:pt x="6334" y="0"/>
                        <a:pt x="6152" y="0"/>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7722015" y="2299503"/>
                  <a:ext cx="100279" cy="74296"/>
                </a:xfrm>
                <a:custGeom>
                  <a:avLst/>
                  <a:gdLst/>
                  <a:ahLst/>
                  <a:cxnLst/>
                  <a:rect l="l" t="t" r="r" b="b"/>
                  <a:pathLst>
                    <a:path w="1455" h="1078" extrusionOk="0">
                      <a:moveTo>
                        <a:pt x="1353" y="1"/>
                      </a:moveTo>
                      <a:cubicBezTo>
                        <a:pt x="1265" y="1"/>
                        <a:pt x="1047" y="278"/>
                        <a:pt x="1047" y="278"/>
                      </a:cubicBezTo>
                      <a:cubicBezTo>
                        <a:pt x="1040" y="307"/>
                        <a:pt x="0" y="845"/>
                        <a:pt x="131" y="969"/>
                      </a:cubicBezTo>
                      <a:lnTo>
                        <a:pt x="1200" y="533"/>
                      </a:lnTo>
                      <a:cubicBezTo>
                        <a:pt x="1200" y="533"/>
                        <a:pt x="1324" y="1042"/>
                        <a:pt x="1455" y="1078"/>
                      </a:cubicBezTo>
                      <a:cubicBezTo>
                        <a:pt x="1455" y="1078"/>
                        <a:pt x="1447" y="67"/>
                        <a:pt x="1375" y="9"/>
                      </a:cubicBezTo>
                      <a:cubicBezTo>
                        <a:pt x="1369" y="3"/>
                        <a:pt x="1361" y="1"/>
                        <a:pt x="1353" y="1"/>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7522557" y="2267524"/>
                  <a:ext cx="297252" cy="550257"/>
                </a:xfrm>
                <a:custGeom>
                  <a:avLst/>
                  <a:gdLst/>
                  <a:ahLst/>
                  <a:cxnLst/>
                  <a:rect l="l" t="t" r="r" b="b"/>
                  <a:pathLst>
                    <a:path w="4313" h="7984" extrusionOk="0">
                      <a:moveTo>
                        <a:pt x="3400" y="1"/>
                      </a:moveTo>
                      <a:cubicBezTo>
                        <a:pt x="3366" y="1"/>
                        <a:pt x="3333" y="3"/>
                        <a:pt x="3302" y="8"/>
                      </a:cubicBezTo>
                      <a:cubicBezTo>
                        <a:pt x="2923" y="59"/>
                        <a:pt x="2407" y="1571"/>
                        <a:pt x="2407" y="1571"/>
                      </a:cubicBezTo>
                      <a:cubicBezTo>
                        <a:pt x="2407" y="1571"/>
                        <a:pt x="342" y="5345"/>
                        <a:pt x="168" y="6414"/>
                      </a:cubicBezTo>
                      <a:cubicBezTo>
                        <a:pt x="0" y="7497"/>
                        <a:pt x="517" y="7868"/>
                        <a:pt x="517" y="7868"/>
                      </a:cubicBezTo>
                      <a:cubicBezTo>
                        <a:pt x="517" y="7868"/>
                        <a:pt x="723" y="7983"/>
                        <a:pt x="1275" y="7983"/>
                      </a:cubicBezTo>
                      <a:cubicBezTo>
                        <a:pt x="1344" y="7983"/>
                        <a:pt x="1418" y="7981"/>
                        <a:pt x="1498" y="7977"/>
                      </a:cubicBezTo>
                      <a:cubicBezTo>
                        <a:pt x="2211" y="7948"/>
                        <a:pt x="3382" y="1927"/>
                        <a:pt x="3382" y="1833"/>
                      </a:cubicBezTo>
                      <a:cubicBezTo>
                        <a:pt x="3382" y="1746"/>
                        <a:pt x="3934" y="931"/>
                        <a:pt x="3934" y="931"/>
                      </a:cubicBezTo>
                      <a:cubicBezTo>
                        <a:pt x="3965" y="1526"/>
                        <a:pt x="4109" y="1573"/>
                        <a:pt x="4154" y="1573"/>
                      </a:cubicBezTo>
                      <a:cubicBezTo>
                        <a:pt x="4162" y="1573"/>
                        <a:pt x="4167" y="1571"/>
                        <a:pt x="4167" y="1571"/>
                      </a:cubicBezTo>
                      <a:cubicBezTo>
                        <a:pt x="4167" y="1571"/>
                        <a:pt x="4312" y="495"/>
                        <a:pt x="4290" y="379"/>
                      </a:cubicBezTo>
                      <a:cubicBezTo>
                        <a:pt x="4264" y="278"/>
                        <a:pt x="3778" y="1"/>
                        <a:pt x="3400" y="1"/>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7522075" y="2638870"/>
                  <a:ext cx="153898" cy="179261"/>
                </a:xfrm>
                <a:custGeom>
                  <a:avLst/>
                  <a:gdLst/>
                  <a:ahLst/>
                  <a:cxnLst/>
                  <a:rect l="l" t="t" r="r" b="b"/>
                  <a:pathLst>
                    <a:path w="2233" h="2601" extrusionOk="0">
                      <a:moveTo>
                        <a:pt x="524" y="1"/>
                      </a:moveTo>
                      <a:cubicBezTo>
                        <a:pt x="342" y="430"/>
                        <a:pt x="211" y="793"/>
                        <a:pt x="175" y="1026"/>
                      </a:cubicBezTo>
                      <a:cubicBezTo>
                        <a:pt x="0" y="2095"/>
                        <a:pt x="524" y="2480"/>
                        <a:pt x="524" y="2480"/>
                      </a:cubicBezTo>
                      <a:cubicBezTo>
                        <a:pt x="524" y="2480"/>
                        <a:pt x="740" y="2600"/>
                        <a:pt x="1320" y="2600"/>
                      </a:cubicBezTo>
                      <a:cubicBezTo>
                        <a:pt x="1378" y="2600"/>
                        <a:pt x="1440" y="2599"/>
                        <a:pt x="1505" y="2597"/>
                      </a:cubicBezTo>
                      <a:cubicBezTo>
                        <a:pt x="1723" y="2589"/>
                        <a:pt x="1978" y="2044"/>
                        <a:pt x="2232" y="1280"/>
                      </a:cubicBezTo>
                      <a:cubicBezTo>
                        <a:pt x="1542" y="975"/>
                        <a:pt x="894" y="575"/>
                        <a:pt x="524"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7526762" y="2758654"/>
                  <a:ext cx="605738" cy="131362"/>
                </a:xfrm>
                <a:custGeom>
                  <a:avLst/>
                  <a:gdLst/>
                  <a:ahLst/>
                  <a:cxnLst/>
                  <a:rect l="l" t="t" r="r" b="b"/>
                  <a:pathLst>
                    <a:path w="8789" h="1906" extrusionOk="0">
                      <a:moveTo>
                        <a:pt x="7436" y="0"/>
                      </a:moveTo>
                      <a:cubicBezTo>
                        <a:pt x="7436" y="0"/>
                        <a:pt x="2921" y="678"/>
                        <a:pt x="2589" y="678"/>
                      </a:cubicBezTo>
                      <a:cubicBezTo>
                        <a:pt x="2580" y="678"/>
                        <a:pt x="2574" y="678"/>
                        <a:pt x="2572" y="677"/>
                      </a:cubicBezTo>
                      <a:cubicBezTo>
                        <a:pt x="2455" y="655"/>
                        <a:pt x="2455" y="386"/>
                        <a:pt x="2201" y="306"/>
                      </a:cubicBezTo>
                      <a:cubicBezTo>
                        <a:pt x="2052" y="256"/>
                        <a:pt x="1558" y="49"/>
                        <a:pt x="1408" y="49"/>
                      </a:cubicBezTo>
                      <a:cubicBezTo>
                        <a:pt x="1293" y="49"/>
                        <a:pt x="1377" y="169"/>
                        <a:pt x="1961" y="568"/>
                      </a:cubicBezTo>
                      <a:cubicBezTo>
                        <a:pt x="1961" y="568"/>
                        <a:pt x="1184" y="642"/>
                        <a:pt x="683" y="642"/>
                      </a:cubicBezTo>
                      <a:cubicBezTo>
                        <a:pt x="558" y="642"/>
                        <a:pt x="450" y="637"/>
                        <a:pt x="376" y="626"/>
                      </a:cubicBezTo>
                      <a:cubicBezTo>
                        <a:pt x="327" y="617"/>
                        <a:pt x="285" y="614"/>
                        <a:pt x="248" y="614"/>
                      </a:cubicBezTo>
                      <a:cubicBezTo>
                        <a:pt x="0" y="614"/>
                        <a:pt x="51" y="794"/>
                        <a:pt x="666" y="946"/>
                      </a:cubicBezTo>
                      <a:cubicBezTo>
                        <a:pt x="666" y="946"/>
                        <a:pt x="172" y="1178"/>
                        <a:pt x="928" y="1288"/>
                      </a:cubicBezTo>
                      <a:cubicBezTo>
                        <a:pt x="928" y="1288"/>
                        <a:pt x="637" y="1549"/>
                        <a:pt x="1299" y="1607"/>
                      </a:cubicBezTo>
                      <a:cubicBezTo>
                        <a:pt x="1299" y="1607"/>
                        <a:pt x="1248" y="1840"/>
                        <a:pt x="2521" y="1840"/>
                      </a:cubicBezTo>
                      <a:cubicBezTo>
                        <a:pt x="3095" y="1840"/>
                        <a:pt x="4402" y="1905"/>
                        <a:pt x="5669" y="1905"/>
                      </a:cubicBezTo>
                      <a:cubicBezTo>
                        <a:pt x="7210" y="1905"/>
                        <a:pt x="8691" y="1809"/>
                        <a:pt x="8723" y="1382"/>
                      </a:cubicBezTo>
                      <a:cubicBezTo>
                        <a:pt x="8789" y="597"/>
                        <a:pt x="7436" y="0"/>
                        <a:pt x="7436" y="0"/>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8002661" y="2499581"/>
                  <a:ext cx="178985" cy="322270"/>
                </a:xfrm>
                <a:custGeom>
                  <a:avLst/>
                  <a:gdLst/>
                  <a:ahLst/>
                  <a:cxnLst/>
                  <a:rect l="l" t="t" r="r" b="b"/>
                  <a:pathLst>
                    <a:path w="2597" h="4676" extrusionOk="0">
                      <a:moveTo>
                        <a:pt x="0" y="0"/>
                      </a:moveTo>
                      <a:lnTo>
                        <a:pt x="80" y="1636"/>
                      </a:lnTo>
                      <a:lnTo>
                        <a:pt x="248" y="3723"/>
                      </a:lnTo>
                      <a:lnTo>
                        <a:pt x="2204" y="4676"/>
                      </a:lnTo>
                      <a:cubicBezTo>
                        <a:pt x="2596" y="2720"/>
                        <a:pt x="2415" y="2036"/>
                        <a:pt x="2320" y="1302"/>
                      </a:cubicBezTo>
                      <a:cubicBezTo>
                        <a:pt x="2240" y="560"/>
                        <a:pt x="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8017960" y="2723571"/>
                  <a:ext cx="157424" cy="143910"/>
                </a:xfrm>
                <a:custGeom>
                  <a:avLst/>
                  <a:gdLst/>
                  <a:ahLst/>
                  <a:cxnLst/>
                  <a:rect l="l" t="t" r="r" b="b"/>
                  <a:pathLst>
                    <a:path w="1826" h="2088" extrusionOk="0">
                      <a:moveTo>
                        <a:pt x="51" y="0"/>
                      </a:moveTo>
                      <a:lnTo>
                        <a:pt x="0" y="524"/>
                      </a:lnTo>
                      <a:cubicBezTo>
                        <a:pt x="0" y="524"/>
                        <a:pt x="1098" y="1942"/>
                        <a:pt x="1455" y="2087"/>
                      </a:cubicBezTo>
                      <a:lnTo>
                        <a:pt x="1825" y="1018"/>
                      </a:lnTo>
                      <a:lnTo>
                        <a:pt x="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7700925" y="2935574"/>
                  <a:ext cx="46728" cy="46659"/>
                </a:xfrm>
                <a:custGeom>
                  <a:avLst/>
                  <a:gdLst/>
                  <a:ahLst/>
                  <a:cxnLst/>
                  <a:rect l="l" t="t" r="r" b="b"/>
                  <a:pathLst>
                    <a:path w="678" h="677" extrusionOk="0">
                      <a:moveTo>
                        <a:pt x="1" y="0"/>
                      </a:moveTo>
                      <a:lnTo>
                        <a:pt x="52" y="611"/>
                      </a:lnTo>
                      <a:cubicBezTo>
                        <a:pt x="234" y="640"/>
                        <a:pt x="452" y="655"/>
                        <a:pt x="677" y="677"/>
                      </a:cubicBezTo>
                      <a:lnTo>
                        <a:pt x="677" y="29"/>
                      </a:lnTo>
                      <a:lnTo>
                        <a:pt x="670" y="29"/>
                      </a:lnTo>
                      <a:cubicBezTo>
                        <a:pt x="256" y="15"/>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772120" y="2938055"/>
                  <a:ext cx="245631" cy="47555"/>
                </a:xfrm>
                <a:custGeom>
                  <a:avLst/>
                  <a:gdLst/>
                  <a:ahLst/>
                  <a:cxnLst/>
                  <a:rect l="l" t="t" r="r" b="b"/>
                  <a:pathLst>
                    <a:path w="3564" h="690" extrusionOk="0">
                      <a:moveTo>
                        <a:pt x="0" y="1"/>
                      </a:moveTo>
                      <a:lnTo>
                        <a:pt x="0" y="648"/>
                      </a:lnTo>
                      <a:cubicBezTo>
                        <a:pt x="615" y="680"/>
                        <a:pt x="1322" y="690"/>
                        <a:pt x="2006" y="690"/>
                      </a:cubicBezTo>
                      <a:cubicBezTo>
                        <a:pt x="2559" y="690"/>
                        <a:pt x="3098" y="683"/>
                        <a:pt x="3564" y="677"/>
                      </a:cubicBezTo>
                      <a:lnTo>
                        <a:pt x="3564" y="66"/>
                      </a:lnTo>
                      <a:cubicBezTo>
                        <a:pt x="3455" y="67"/>
                        <a:pt x="3346" y="67"/>
                        <a:pt x="3236" y="67"/>
                      </a:cubicBezTo>
                      <a:cubicBezTo>
                        <a:pt x="2082" y="67"/>
                        <a:pt x="850" y="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8042221" y="2939572"/>
                  <a:ext cx="76777" cy="44660"/>
                </a:xfrm>
                <a:custGeom>
                  <a:avLst/>
                  <a:gdLst/>
                  <a:ahLst/>
                  <a:cxnLst/>
                  <a:rect l="l" t="t" r="r" b="b"/>
                  <a:pathLst>
                    <a:path w="1114" h="648" extrusionOk="0">
                      <a:moveTo>
                        <a:pt x="1048" y="0"/>
                      </a:moveTo>
                      <a:cubicBezTo>
                        <a:pt x="728" y="15"/>
                        <a:pt x="372" y="30"/>
                        <a:pt x="1" y="37"/>
                      </a:cubicBezTo>
                      <a:cubicBezTo>
                        <a:pt x="8" y="248"/>
                        <a:pt x="8" y="444"/>
                        <a:pt x="8" y="648"/>
                      </a:cubicBezTo>
                      <a:cubicBezTo>
                        <a:pt x="663" y="626"/>
                        <a:pt x="1113" y="611"/>
                        <a:pt x="1113" y="611"/>
                      </a:cubicBezTo>
                      <a:lnTo>
                        <a:pt x="1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7836768" y="4358861"/>
                  <a:ext cx="56721" cy="66232"/>
                </a:xfrm>
                <a:custGeom>
                  <a:avLst/>
                  <a:gdLst/>
                  <a:ahLst/>
                  <a:cxnLst/>
                  <a:rect l="l" t="t" r="r" b="b"/>
                  <a:pathLst>
                    <a:path w="823" h="961" extrusionOk="0">
                      <a:moveTo>
                        <a:pt x="1" y="0"/>
                      </a:moveTo>
                      <a:lnTo>
                        <a:pt x="1" y="960"/>
                      </a:lnTo>
                      <a:lnTo>
                        <a:pt x="822" y="960"/>
                      </a:lnTo>
                      <a:lnTo>
                        <a:pt x="757" y="211"/>
                      </a:lnTo>
                      <a:cubicBezTo>
                        <a:pt x="757" y="236"/>
                        <a:pt x="735" y="246"/>
                        <a:pt x="699" y="246"/>
                      </a:cubicBezTo>
                      <a:cubicBezTo>
                        <a:pt x="522" y="246"/>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8129958" y="4358861"/>
                  <a:ext cx="57686" cy="66232"/>
                </a:xfrm>
                <a:custGeom>
                  <a:avLst/>
                  <a:gdLst/>
                  <a:ahLst/>
                  <a:cxnLst/>
                  <a:rect l="l" t="t" r="r" b="b"/>
                  <a:pathLst>
                    <a:path w="837" h="961" extrusionOk="0">
                      <a:moveTo>
                        <a:pt x="0" y="211"/>
                      </a:moveTo>
                      <a:cubicBezTo>
                        <a:pt x="0" y="213"/>
                        <a:pt x="0" y="214"/>
                        <a:pt x="1" y="215"/>
                      </a:cubicBezTo>
                      <a:lnTo>
                        <a:pt x="1" y="215"/>
                      </a:lnTo>
                      <a:lnTo>
                        <a:pt x="0" y="211"/>
                      </a:lnTo>
                      <a:close/>
                      <a:moveTo>
                        <a:pt x="837" y="0"/>
                      </a:moveTo>
                      <a:cubicBezTo>
                        <a:pt x="837" y="0"/>
                        <a:pt x="260" y="246"/>
                        <a:pt x="64" y="246"/>
                      </a:cubicBezTo>
                      <a:cubicBezTo>
                        <a:pt x="27" y="246"/>
                        <a:pt x="3" y="237"/>
                        <a:pt x="1" y="215"/>
                      </a:cubicBezTo>
                      <a:lnTo>
                        <a:pt x="1" y="215"/>
                      </a:lnTo>
                      <a:lnTo>
                        <a:pt x="44" y="960"/>
                      </a:lnTo>
                      <a:lnTo>
                        <a:pt x="837" y="960"/>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flipH="1">
            <a:off x="4035100" y="660675"/>
            <a:ext cx="4393800" cy="1637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 name="Google Shape;47;p9"/>
          <p:cNvSpPr txBox="1">
            <a:spLocks noGrp="1"/>
          </p:cNvSpPr>
          <p:nvPr>
            <p:ph type="subTitle" idx="1"/>
          </p:nvPr>
        </p:nvSpPr>
        <p:spPr>
          <a:xfrm flipH="1">
            <a:off x="4035100" y="2405000"/>
            <a:ext cx="4393800" cy="189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8" name="Google Shape;48;p9"/>
          <p:cNvSpPr>
            <a:spLocks noGrp="1"/>
          </p:cNvSpPr>
          <p:nvPr>
            <p:ph type="pic" idx="2"/>
          </p:nvPr>
        </p:nvSpPr>
        <p:spPr>
          <a:xfrm>
            <a:off x="715088" y="1320600"/>
            <a:ext cx="2997600" cy="2413500"/>
          </a:xfrm>
          <a:prstGeom prst="roundRect">
            <a:avLst>
              <a:gd name="adj" fmla="val 16667"/>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1881900" y="2041025"/>
            <a:ext cx="5380200" cy="15111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4" name="Google Shape;54;p11"/>
          <p:cNvSpPr txBox="1">
            <a:spLocks noGrp="1"/>
          </p:cNvSpPr>
          <p:nvPr>
            <p:ph type="subTitle" idx="1"/>
          </p:nvPr>
        </p:nvSpPr>
        <p:spPr>
          <a:xfrm>
            <a:off x="1881900" y="3552175"/>
            <a:ext cx="53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6"/>
        <p:cNvGrpSpPr/>
        <p:nvPr/>
      </p:nvGrpSpPr>
      <p:grpSpPr>
        <a:xfrm>
          <a:off x="0" y="0"/>
          <a:ext cx="0" cy="0"/>
          <a:chOff x="0" y="0"/>
          <a:chExt cx="0" cy="0"/>
        </a:xfrm>
      </p:grpSpPr>
      <p:sp>
        <p:nvSpPr>
          <p:cNvPr id="57" name="Google Shape;57;p13"/>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 name="Google Shape;59;p13"/>
          <p:cNvSpPr txBox="1">
            <a:spLocks noGrp="1"/>
          </p:cNvSpPr>
          <p:nvPr>
            <p:ph type="title" idx="2" hasCustomPrompt="1"/>
          </p:nvPr>
        </p:nvSpPr>
        <p:spPr>
          <a:xfrm>
            <a:off x="720000" y="1285575"/>
            <a:ext cx="1298100" cy="600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subTitle" idx="1"/>
          </p:nvPr>
        </p:nvSpPr>
        <p:spPr>
          <a:xfrm>
            <a:off x="1926456" y="1551810"/>
            <a:ext cx="4483200" cy="33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1" name="Google Shape;61;p13"/>
          <p:cNvSpPr txBox="1">
            <a:spLocks noGrp="1"/>
          </p:cNvSpPr>
          <p:nvPr>
            <p:ph type="title" idx="3" hasCustomPrompt="1"/>
          </p:nvPr>
        </p:nvSpPr>
        <p:spPr>
          <a:xfrm>
            <a:off x="720000" y="1974775"/>
            <a:ext cx="1298100" cy="600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4"/>
          </p:nvPr>
        </p:nvSpPr>
        <p:spPr>
          <a:xfrm>
            <a:off x="1926456" y="2240875"/>
            <a:ext cx="4483200" cy="33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5" hasCustomPrompt="1"/>
          </p:nvPr>
        </p:nvSpPr>
        <p:spPr>
          <a:xfrm>
            <a:off x="720000" y="2663851"/>
            <a:ext cx="1298100" cy="600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a:spLocks noGrp="1"/>
          </p:cNvSpPr>
          <p:nvPr>
            <p:ph type="subTitle" idx="6"/>
          </p:nvPr>
        </p:nvSpPr>
        <p:spPr>
          <a:xfrm>
            <a:off x="1926456" y="2929939"/>
            <a:ext cx="4483200" cy="33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 name="Google Shape;65;p13"/>
          <p:cNvSpPr txBox="1">
            <a:spLocks noGrp="1"/>
          </p:cNvSpPr>
          <p:nvPr>
            <p:ph type="title" idx="7" hasCustomPrompt="1"/>
          </p:nvPr>
        </p:nvSpPr>
        <p:spPr>
          <a:xfrm>
            <a:off x="720000" y="3352900"/>
            <a:ext cx="1298100" cy="600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a:spLocks noGrp="1"/>
          </p:cNvSpPr>
          <p:nvPr>
            <p:ph type="subTitle" idx="8"/>
          </p:nvPr>
        </p:nvSpPr>
        <p:spPr>
          <a:xfrm>
            <a:off x="1926456" y="3619003"/>
            <a:ext cx="4483200" cy="33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7" name="Google Shape;67;p13"/>
          <p:cNvSpPr txBox="1">
            <a:spLocks noGrp="1"/>
          </p:cNvSpPr>
          <p:nvPr>
            <p:ph type="subTitle" idx="9"/>
          </p:nvPr>
        </p:nvSpPr>
        <p:spPr>
          <a:xfrm>
            <a:off x="1926447" y="1285575"/>
            <a:ext cx="4483200" cy="41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accent2"/>
                </a:solidFill>
                <a:latin typeface="Be Vietnam Pro"/>
                <a:ea typeface="Be Vietnam Pro"/>
                <a:cs typeface="Be Vietnam Pro"/>
                <a:sym typeface="Be Vietnam Pr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8" name="Google Shape;68;p13"/>
          <p:cNvSpPr txBox="1">
            <a:spLocks noGrp="1"/>
          </p:cNvSpPr>
          <p:nvPr>
            <p:ph type="subTitle" idx="13"/>
          </p:nvPr>
        </p:nvSpPr>
        <p:spPr>
          <a:xfrm>
            <a:off x="1926447" y="1974025"/>
            <a:ext cx="4483200" cy="41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accent2"/>
                </a:solidFill>
                <a:latin typeface="Be Vietnam Pro"/>
                <a:ea typeface="Be Vietnam Pro"/>
                <a:cs typeface="Be Vietnam Pro"/>
                <a:sym typeface="Be Vietnam Pr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9" name="Google Shape;69;p13"/>
          <p:cNvSpPr txBox="1">
            <a:spLocks noGrp="1"/>
          </p:cNvSpPr>
          <p:nvPr>
            <p:ph type="subTitle" idx="14"/>
          </p:nvPr>
        </p:nvSpPr>
        <p:spPr>
          <a:xfrm>
            <a:off x="1926447" y="2662475"/>
            <a:ext cx="4483200" cy="41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accent2"/>
                </a:solidFill>
                <a:latin typeface="Be Vietnam Pro"/>
                <a:ea typeface="Be Vietnam Pro"/>
                <a:cs typeface="Be Vietnam Pro"/>
                <a:sym typeface="Be Vietnam Pr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0" name="Google Shape;70;p13"/>
          <p:cNvSpPr txBox="1">
            <a:spLocks noGrp="1"/>
          </p:cNvSpPr>
          <p:nvPr>
            <p:ph type="subTitle" idx="15"/>
          </p:nvPr>
        </p:nvSpPr>
        <p:spPr>
          <a:xfrm>
            <a:off x="1926447" y="3350925"/>
            <a:ext cx="4483200" cy="41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accent2"/>
                </a:solidFill>
                <a:latin typeface="Be Vietnam Pro"/>
                <a:ea typeface="Be Vietnam Pro"/>
                <a:cs typeface="Be Vietnam Pro"/>
                <a:sym typeface="Be Vietnam Pr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1" name="Google Shape;71;p13"/>
          <p:cNvSpPr txBox="1">
            <a:spLocks noGrp="1"/>
          </p:cNvSpPr>
          <p:nvPr>
            <p:ph type="title" idx="16" hasCustomPrompt="1"/>
          </p:nvPr>
        </p:nvSpPr>
        <p:spPr>
          <a:xfrm>
            <a:off x="720000" y="4041975"/>
            <a:ext cx="1298100" cy="600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7"/>
          </p:nvPr>
        </p:nvSpPr>
        <p:spPr>
          <a:xfrm>
            <a:off x="1926456" y="4308068"/>
            <a:ext cx="4483200" cy="33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13"/>
          <p:cNvSpPr txBox="1">
            <a:spLocks noGrp="1"/>
          </p:cNvSpPr>
          <p:nvPr>
            <p:ph type="subTitle" idx="18"/>
          </p:nvPr>
        </p:nvSpPr>
        <p:spPr>
          <a:xfrm>
            <a:off x="1926447" y="4039375"/>
            <a:ext cx="4483200" cy="41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b="1">
                <a:solidFill>
                  <a:schemeClr val="accent2"/>
                </a:solidFill>
                <a:latin typeface="Be Vietnam Pro"/>
                <a:ea typeface="Be Vietnam Pro"/>
                <a:cs typeface="Be Vietnam Pro"/>
                <a:sym typeface="Be Vietnam Pr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106"/>
        <p:cNvGrpSpPr/>
        <p:nvPr/>
      </p:nvGrpSpPr>
      <p:grpSpPr>
        <a:xfrm>
          <a:off x="0" y="0"/>
          <a:ext cx="0" cy="0"/>
          <a:chOff x="0" y="0"/>
          <a:chExt cx="0" cy="0"/>
        </a:xfrm>
      </p:grpSpPr>
      <p:sp>
        <p:nvSpPr>
          <p:cNvPr id="107" name="Google Shape;107;p19"/>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txBox="1">
            <a:spLocks noGrp="1"/>
          </p:cNvSpPr>
          <p:nvPr>
            <p:ph type="title"/>
          </p:nvPr>
        </p:nvSpPr>
        <p:spPr>
          <a:xfrm>
            <a:off x="713225" y="3318625"/>
            <a:ext cx="2944500" cy="1290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9"/>
          <p:cNvSpPr txBox="1">
            <a:spLocks noGrp="1"/>
          </p:cNvSpPr>
          <p:nvPr>
            <p:ph type="title" idx="2" hasCustomPrompt="1"/>
          </p:nvPr>
        </p:nvSpPr>
        <p:spPr>
          <a:xfrm>
            <a:off x="4702100" y="615700"/>
            <a:ext cx="37284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6000"/>
              <a:buNone/>
              <a:defRPr sz="5000">
                <a:solidFill>
                  <a:schemeClr val="accent4"/>
                </a:solidFill>
              </a:defRPr>
            </a:lvl1pPr>
            <a:lvl2pPr lvl="1" algn="ctr" rtl="0">
              <a:spcBef>
                <a:spcPts val="0"/>
              </a:spcBef>
              <a:spcAft>
                <a:spcPts val="0"/>
              </a:spcAft>
              <a:buClr>
                <a:schemeClr val="accent4"/>
              </a:buClr>
              <a:buSzPts val="6000"/>
              <a:buNone/>
              <a:defRPr sz="6000">
                <a:solidFill>
                  <a:schemeClr val="accent4"/>
                </a:solidFill>
              </a:defRPr>
            </a:lvl2pPr>
            <a:lvl3pPr lvl="2" algn="ctr" rtl="0">
              <a:spcBef>
                <a:spcPts val="0"/>
              </a:spcBef>
              <a:spcAft>
                <a:spcPts val="0"/>
              </a:spcAft>
              <a:buClr>
                <a:schemeClr val="accent4"/>
              </a:buClr>
              <a:buSzPts val="6000"/>
              <a:buNone/>
              <a:defRPr sz="6000">
                <a:solidFill>
                  <a:schemeClr val="accent4"/>
                </a:solidFill>
              </a:defRPr>
            </a:lvl3pPr>
            <a:lvl4pPr lvl="3" algn="ctr" rtl="0">
              <a:spcBef>
                <a:spcPts val="0"/>
              </a:spcBef>
              <a:spcAft>
                <a:spcPts val="0"/>
              </a:spcAft>
              <a:buClr>
                <a:schemeClr val="accent4"/>
              </a:buClr>
              <a:buSzPts val="6000"/>
              <a:buNone/>
              <a:defRPr sz="6000">
                <a:solidFill>
                  <a:schemeClr val="accent4"/>
                </a:solidFill>
              </a:defRPr>
            </a:lvl4pPr>
            <a:lvl5pPr lvl="4" algn="ctr" rtl="0">
              <a:spcBef>
                <a:spcPts val="0"/>
              </a:spcBef>
              <a:spcAft>
                <a:spcPts val="0"/>
              </a:spcAft>
              <a:buClr>
                <a:schemeClr val="accent4"/>
              </a:buClr>
              <a:buSzPts val="6000"/>
              <a:buNone/>
              <a:defRPr sz="6000">
                <a:solidFill>
                  <a:schemeClr val="accent4"/>
                </a:solidFill>
              </a:defRPr>
            </a:lvl5pPr>
            <a:lvl6pPr lvl="5" algn="ctr" rtl="0">
              <a:spcBef>
                <a:spcPts val="0"/>
              </a:spcBef>
              <a:spcAft>
                <a:spcPts val="0"/>
              </a:spcAft>
              <a:buClr>
                <a:schemeClr val="accent4"/>
              </a:buClr>
              <a:buSzPts val="6000"/>
              <a:buNone/>
              <a:defRPr sz="6000">
                <a:solidFill>
                  <a:schemeClr val="accent4"/>
                </a:solidFill>
              </a:defRPr>
            </a:lvl6pPr>
            <a:lvl7pPr lvl="6" algn="ctr" rtl="0">
              <a:spcBef>
                <a:spcPts val="0"/>
              </a:spcBef>
              <a:spcAft>
                <a:spcPts val="0"/>
              </a:spcAft>
              <a:buClr>
                <a:schemeClr val="accent4"/>
              </a:buClr>
              <a:buSzPts val="6000"/>
              <a:buNone/>
              <a:defRPr sz="6000">
                <a:solidFill>
                  <a:schemeClr val="accent4"/>
                </a:solidFill>
              </a:defRPr>
            </a:lvl7pPr>
            <a:lvl8pPr lvl="7" algn="ctr" rtl="0">
              <a:spcBef>
                <a:spcPts val="0"/>
              </a:spcBef>
              <a:spcAft>
                <a:spcPts val="0"/>
              </a:spcAft>
              <a:buClr>
                <a:schemeClr val="accent4"/>
              </a:buClr>
              <a:buSzPts val="6000"/>
              <a:buNone/>
              <a:defRPr sz="6000">
                <a:solidFill>
                  <a:schemeClr val="accent4"/>
                </a:solidFill>
              </a:defRPr>
            </a:lvl8pPr>
            <a:lvl9pPr lvl="8" algn="ctr" rtl="0">
              <a:spcBef>
                <a:spcPts val="0"/>
              </a:spcBef>
              <a:spcAft>
                <a:spcPts val="0"/>
              </a:spcAft>
              <a:buClr>
                <a:schemeClr val="accent4"/>
              </a:buClr>
              <a:buSzPts val="6000"/>
              <a:buNone/>
              <a:defRPr sz="6000">
                <a:solidFill>
                  <a:schemeClr val="accent4"/>
                </a:solidFill>
              </a:defRPr>
            </a:lvl9pPr>
          </a:lstStyle>
          <a:p>
            <a:r>
              <a:t>xx%</a:t>
            </a:r>
          </a:p>
        </p:txBody>
      </p:sp>
      <p:sp>
        <p:nvSpPr>
          <p:cNvPr id="110" name="Google Shape;110;p19"/>
          <p:cNvSpPr txBox="1">
            <a:spLocks noGrp="1"/>
          </p:cNvSpPr>
          <p:nvPr>
            <p:ph type="subTitle" idx="1"/>
          </p:nvPr>
        </p:nvSpPr>
        <p:spPr>
          <a:xfrm>
            <a:off x="4702112" y="1453476"/>
            <a:ext cx="3728400" cy="42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ZCOOL XiaoWei"/>
              <a:buNone/>
              <a:defRPr sz="1400"/>
            </a:lvl1pPr>
            <a:lvl2pPr lvl="1"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2pPr>
            <a:lvl3pPr lvl="2"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3pPr>
            <a:lvl4pPr lvl="3"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4pPr>
            <a:lvl5pPr lvl="4"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5pPr>
            <a:lvl6pPr lvl="5"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6pPr>
            <a:lvl7pPr lvl="6"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7pPr>
            <a:lvl8pPr lvl="7"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8pPr>
            <a:lvl9pPr lvl="8"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9pPr>
          </a:lstStyle>
          <a:p>
            <a:endParaRPr/>
          </a:p>
        </p:txBody>
      </p:sp>
      <p:sp>
        <p:nvSpPr>
          <p:cNvPr id="111" name="Google Shape;111;p19"/>
          <p:cNvSpPr txBox="1">
            <a:spLocks noGrp="1"/>
          </p:cNvSpPr>
          <p:nvPr>
            <p:ph type="title" idx="3" hasCustomPrompt="1"/>
          </p:nvPr>
        </p:nvSpPr>
        <p:spPr>
          <a:xfrm>
            <a:off x="4702100" y="3270999"/>
            <a:ext cx="37284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6000"/>
              <a:buNone/>
              <a:defRPr sz="5000">
                <a:solidFill>
                  <a:schemeClr val="accent4"/>
                </a:solidFill>
              </a:defRPr>
            </a:lvl1pPr>
            <a:lvl2pPr lvl="1" algn="ctr" rtl="0">
              <a:spcBef>
                <a:spcPts val="0"/>
              </a:spcBef>
              <a:spcAft>
                <a:spcPts val="0"/>
              </a:spcAft>
              <a:buClr>
                <a:schemeClr val="accent4"/>
              </a:buClr>
              <a:buSzPts val="6000"/>
              <a:buNone/>
              <a:defRPr sz="6000">
                <a:solidFill>
                  <a:schemeClr val="accent4"/>
                </a:solidFill>
              </a:defRPr>
            </a:lvl2pPr>
            <a:lvl3pPr lvl="2" algn="ctr" rtl="0">
              <a:spcBef>
                <a:spcPts val="0"/>
              </a:spcBef>
              <a:spcAft>
                <a:spcPts val="0"/>
              </a:spcAft>
              <a:buClr>
                <a:schemeClr val="accent4"/>
              </a:buClr>
              <a:buSzPts val="6000"/>
              <a:buNone/>
              <a:defRPr sz="6000">
                <a:solidFill>
                  <a:schemeClr val="accent4"/>
                </a:solidFill>
              </a:defRPr>
            </a:lvl3pPr>
            <a:lvl4pPr lvl="3" algn="ctr" rtl="0">
              <a:spcBef>
                <a:spcPts val="0"/>
              </a:spcBef>
              <a:spcAft>
                <a:spcPts val="0"/>
              </a:spcAft>
              <a:buClr>
                <a:schemeClr val="accent4"/>
              </a:buClr>
              <a:buSzPts val="6000"/>
              <a:buNone/>
              <a:defRPr sz="6000">
                <a:solidFill>
                  <a:schemeClr val="accent4"/>
                </a:solidFill>
              </a:defRPr>
            </a:lvl4pPr>
            <a:lvl5pPr lvl="4" algn="ctr" rtl="0">
              <a:spcBef>
                <a:spcPts val="0"/>
              </a:spcBef>
              <a:spcAft>
                <a:spcPts val="0"/>
              </a:spcAft>
              <a:buClr>
                <a:schemeClr val="accent4"/>
              </a:buClr>
              <a:buSzPts val="6000"/>
              <a:buNone/>
              <a:defRPr sz="6000">
                <a:solidFill>
                  <a:schemeClr val="accent4"/>
                </a:solidFill>
              </a:defRPr>
            </a:lvl5pPr>
            <a:lvl6pPr lvl="5" algn="ctr" rtl="0">
              <a:spcBef>
                <a:spcPts val="0"/>
              </a:spcBef>
              <a:spcAft>
                <a:spcPts val="0"/>
              </a:spcAft>
              <a:buClr>
                <a:schemeClr val="accent4"/>
              </a:buClr>
              <a:buSzPts val="6000"/>
              <a:buNone/>
              <a:defRPr sz="6000">
                <a:solidFill>
                  <a:schemeClr val="accent4"/>
                </a:solidFill>
              </a:defRPr>
            </a:lvl6pPr>
            <a:lvl7pPr lvl="6" algn="ctr" rtl="0">
              <a:spcBef>
                <a:spcPts val="0"/>
              </a:spcBef>
              <a:spcAft>
                <a:spcPts val="0"/>
              </a:spcAft>
              <a:buClr>
                <a:schemeClr val="accent4"/>
              </a:buClr>
              <a:buSzPts val="6000"/>
              <a:buNone/>
              <a:defRPr sz="6000">
                <a:solidFill>
                  <a:schemeClr val="accent4"/>
                </a:solidFill>
              </a:defRPr>
            </a:lvl7pPr>
            <a:lvl8pPr lvl="7" algn="ctr" rtl="0">
              <a:spcBef>
                <a:spcPts val="0"/>
              </a:spcBef>
              <a:spcAft>
                <a:spcPts val="0"/>
              </a:spcAft>
              <a:buClr>
                <a:schemeClr val="accent4"/>
              </a:buClr>
              <a:buSzPts val="6000"/>
              <a:buNone/>
              <a:defRPr sz="6000">
                <a:solidFill>
                  <a:schemeClr val="accent4"/>
                </a:solidFill>
              </a:defRPr>
            </a:lvl8pPr>
            <a:lvl9pPr lvl="8" algn="ctr" rtl="0">
              <a:spcBef>
                <a:spcPts val="0"/>
              </a:spcBef>
              <a:spcAft>
                <a:spcPts val="0"/>
              </a:spcAft>
              <a:buClr>
                <a:schemeClr val="accent4"/>
              </a:buClr>
              <a:buSzPts val="6000"/>
              <a:buNone/>
              <a:defRPr sz="6000">
                <a:solidFill>
                  <a:schemeClr val="accent4"/>
                </a:solidFill>
              </a:defRPr>
            </a:lvl9pPr>
          </a:lstStyle>
          <a:p>
            <a:r>
              <a:t>xx%</a:t>
            </a:r>
          </a:p>
        </p:txBody>
      </p:sp>
      <p:sp>
        <p:nvSpPr>
          <p:cNvPr id="112" name="Google Shape;112;p19"/>
          <p:cNvSpPr txBox="1">
            <a:spLocks noGrp="1"/>
          </p:cNvSpPr>
          <p:nvPr>
            <p:ph type="subTitle" idx="4"/>
          </p:nvPr>
        </p:nvSpPr>
        <p:spPr>
          <a:xfrm>
            <a:off x="4702112" y="4108775"/>
            <a:ext cx="3728400" cy="42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ZCOOL XiaoWei"/>
              <a:buNone/>
              <a:defRPr sz="1400"/>
            </a:lvl1pPr>
            <a:lvl2pPr lvl="1"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2pPr>
            <a:lvl3pPr lvl="2"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3pPr>
            <a:lvl4pPr lvl="3"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4pPr>
            <a:lvl5pPr lvl="4"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5pPr>
            <a:lvl6pPr lvl="5"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6pPr>
            <a:lvl7pPr lvl="6"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7pPr>
            <a:lvl8pPr lvl="7"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8pPr>
            <a:lvl9pPr lvl="8"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9pPr>
          </a:lstStyle>
          <a:p>
            <a:endParaRPr/>
          </a:p>
        </p:txBody>
      </p:sp>
      <p:sp>
        <p:nvSpPr>
          <p:cNvPr id="113" name="Google Shape;113;p19"/>
          <p:cNvSpPr txBox="1">
            <a:spLocks noGrp="1"/>
          </p:cNvSpPr>
          <p:nvPr>
            <p:ph type="title" idx="5" hasCustomPrompt="1"/>
          </p:nvPr>
        </p:nvSpPr>
        <p:spPr>
          <a:xfrm>
            <a:off x="4702100" y="1943350"/>
            <a:ext cx="37284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6000"/>
              <a:buNone/>
              <a:defRPr sz="5000">
                <a:solidFill>
                  <a:schemeClr val="accent4"/>
                </a:solidFill>
              </a:defRPr>
            </a:lvl1pPr>
            <a:lvl2pPr lvl="1" algn="ctr" rtl="0">
              <a:spcBef>
                <a:spcPts val="0"/>
              </a:spcBef>
              <a:spcAft>
                <a:spcPts val="0"/>
              </a:spcAft>
              <a:buClr>
                <a:schemeClr val="accent4"/>
              </a:buClr>
              <a:buSzPts val="6000"/>
              <a:buNone/>
              <a:defRPr sz="6000">
                <a:solidFill>
                  <a:schemeClr val="accent4"/>
                </a:solidFill>
              </a:defRPr>
            </a:lvl2pPr>
            <a:lvl3pPr lvl="2" algn="ctr" rtl="0">
              <a:spcBef>
                <a:spcPts val="0"/>
              </a:spcBef>
              <a:spcAft>
                <a:spcPts val="0"/>
              </a:spcAft>
              <a:buClr>
                <a:schemeClr val="accent4"/>
              </a:buClr>
              <a:buSzPts val="6000"/>
              <a:buNone/>
              <a:defRPr sz="6000">
                <a:solidFill>
                  <a:schemeClr val="accent4"/>
                </a:solidFill>
              </a:defRPr>
            </a:lvl3pPr>
            <a:lvl4pPr lvl="3" algn="ctr" rtl="0">
              <a:spcBef>
                <a:spcPts val="0"/>
              </a:spcBef>
              <a:spcAft>
                <a:spcPts val="0"/>
              </a:spcAft>
              <a:buClr>
                <a:schemeClr val="accent4"/>
              </a:buClr>
              <a:buSzPts val="6000"/>
              <a:buNone/>
              <a:defRPr sz="6000">
                <a:solidFill>
                  <a:schemeClr val="accent4"/>
                </a:solidFill>
              </a:defRPr>
            </a:lvl4pPr>
            <a:lvl5pPr lvl="4" algn="ctr" rtl="0">
              <a:spcBef>
                <a:spcPts val="0"/>
              </a:spcBef>
              <a:spcAft>
                <a:spcPts val="0"/>
              </a:spcAft>
              <a:buClr>
                <a:schemeClr val="accent4"/>
              </a:buClr>
              <a:buSzPts val="6000"/>
              <a:buNone/>
              <a:defRPr sz="6000">
                <a:solidFill>
                  <a:schemeClr val="accent4"/>
                </a:solidFill>
              </a:defRPr>
            </a:lvl5pPr>
            <a:lvl6pPr lvl="5" algn="ctr" rtl="0">
              <a:spcBef>
                <a:spcPts val="0"/>
              </a:spcBef>
              <a:spcAft>
                <a:spcPts val="0"/>
              </a:spcAft>
              <a:buClr>
                <a:schemeClr val="accent4"/>
              </a:buClr>
              <a:buSzPts val="6000"/>
              <a:buNone/>
              <a:defRPr sz="6000">
                <a:solidFill>
                  <a:schemeClr val="accent4"/>
                </a:solidFill>
              </a:defRPr>
            </a:lvl6pPr>
            <a:lvl7pPr lvl="6" algn="ctr" rtl="0">
              <a:spcBef>
                <a:spcPts val="0"/>
              </a:spcBef>
              <a:spcAft>
                <a:spcPts val="0"/>
              </a:spcAft>
              <a:buClr>
                <a:schemeClr val="accent4"/>
              </a:buClr>
              <a:buSzPts val="6000"/>
              <a:buNone/>
              <a:defRPr sz="6000">
                <a:solidFill>
                  <a:schemeClr val="accent4"/>
                </a:solidFill>
              </a:defRPr>
            </a:lvl7pPr>
            <a:lvl8pPr lvl="7" algn="ctr" rtl="0">
              <a:spcBef>
                <a:spcPts val="0"/>
              </a:spcBef>
              <a:spcAft>
                <a:spcPts val="0"/>
              </a:spcAft>
              <a:buClr>
                <a:schemeClr val="accent4"/>
              </a:buClr>
              <a:buSzPts val="6000"/>
              <a:buNone/>
              <a:defRPr sz="6000">
                <a:solidFill>
                  <a:schemeClr val="accent4"/>
                </a:solidFill>
              </a:defRPr>
            </a:lvl8pPr>
            <a:lvl9pPr lvl="8" algn="ctr" rtl="0">
              <a:spcBef>
                <a:spcPts val="0"/>
              </a:spcBef>
              <a:spcAft>
                <a:spcPts val="0"/>
              </a:spcAft>
              <a:buClr>
                <a:schemeClr val="accent4"/>
              </a:buClr>
              <a:buSzPts val="6000"/>
              <a:buNone/>
              <a:defRPr sz="6000">
                <a:solidFill>
                  <a:schemeClr val="accent4"/>
                </a:solidFill>
              </a:defRPr>
            </a:lvl9pPr>
          </a:lstStyle>
          <a:p>
            <a:r>
              <a:t>xx%</a:t>
            </a:r>
          </a:p>
        </p:txBody>
      </p:sp>
      <p:sp>
        <p:nvSpPr>
          <p:cNvPr id="114" name="Google Shape;114;p19"/>
          <p:cNvSpPr txBox="1">
            <a:spLocks noGrp="1"/>
          </p:cNvSpPr>
          <p:nvPr>
            <p:ph type="subTitle" idx="6"/>
          </p:nvPr>
        </p:nvSpPr>
        <p:spPr>
          <a:xfrm>
            <a:off x="4702112" y="2781125"/>
            <a:ext cx="3728400" cy="42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ZCOOL XiaoWei"/>
              <a:buNone/>
              <a:defRPr sz="1400"/>
            </a:lvl1pPr>
            <a:lvl2pPr lvl="1"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2pPr>
            <a:lvl3pPr lvl="2"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3pPr>
            <a:lvl4pPr lvl="3"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4pPr>
            <a:lvl5pPr lvl="4"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5pPr>
            <a:lvl6pPr lvl="5"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6pPr>
            <a:lvl7pPr lvl="6"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7pPr>
            <a:lvl8pPr lvl="7"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8pPr>
            <a:lvl9pPr lvl="8" algn="ctr" rtl="0">
              <a:lnSpc>
                <a:spcPct val="100000"/>
              </a:lnSpc>
              <a:spcBef>
                <a:spcPts val="0"/>
              </a:spcBef>
              <a:spcAft>
                <a:spcPts val="0"/>
              </a:spcAft>
              <a:buSzPts val="1400"/>
              <a:buFont typeface="ZCOOL XiaoWei"/>
              <a:buNone/>
              <a:defRPr>
                <a:latin typeface="ZCOOL XiaoWei"/>
                <a:ea typeface="ZCOOL XiaoWei"/>
                <a:cs typeface="ZCOOL XiaoWei"/>
                <a:sym typeface="ZCOOL XiaoWe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21"/>
        <p:cNvGrpSpPr/>
        <p:nvPr/>
      </p:nvGrpSpPr>
      <p:grpSpPr>
        <a:xfrm>
          <a:off x="0" y="0"/>
          <a:ext cx="0" cy="0"/>
          <a:chOff x="0" y="0"/>
          <a:chExt cx="0" cy="0"/>
        </a:xfrm>
      </p:grpSpPr>
      <p:sp>
        <p:nvSpPr>
          <p:cNvPr id="122" name="Google Shape;122;p21"/>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21"/>
          <p:cNvSpPr txBox="1">
            <a:spLocks noGrp="1"/>
          </p:cNvSpPr>
          <p:nvPr>
            <p:ph type="body" idx="1"/>
          </p:nvPr>
        </p:nvSpPr>
        <p:spPr>
          <a:xfrm>
            <a:off x="715100" y="2094400"/>
            <a:ext cx="4082400" cy="2289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0"/>
              </a:spcBef>
              <a:spcAft>
                <a:spcPts val="0"/>
              </a:spcAft>
              <a:buSzPts val="1400"/>
              <a:buFont typeface="Poppins Light"/>
              <a:buChar char="○"/>
              <a:defRPr/>
            </a:lvl2pPr>
            <a:lvl3pPr marL="1371600" lvl="2" indent="-317500" rtl="0">
              <a:lnSpc>
                <a:spcPct val="100000"/>
              </a:lnSpc>
              <a:spcBef>
                <a:spcPts val="0"/>
              </a:spcBef>
              <a:spcAft>
                <a:spcPts val="0"/>
              </a:spcAft>
              <a:buSzPts val="1400"/>
              <a:buFont typeface="Poppins Light"/>
              <a:buChar char="■"/>
              <a:defRPr/>
            </a:lvl3pPr>
            <a:lvl4pPr marL="1828800" lvl="3" indent="-317500" rtl="0">
              <a:lnSpc>
                <a:spcPct val="100000"/>
              </a:lnSpc>
              <a:spcBef>
                <a:spcPts val="0"/>
              </a:spcBef>
              <a:spcAft>
                <a:spcPts val="0"/>
              </a:spcAft>
              <a:buSzPts val="1400"/>
              <a:buFont typeface="Poppins Light"/>
              <a:buChar char="●"/>
              <a:defRPr/>
            </a:lvl4pPr>
            <a:lvl5pPr marL="2286000" lvl="4" indent="-317500" rtl="0">
              <a:lnSpc>
                <a:spcPct val="100000"/>
              </a:lnSpc>
              <a:spcBef>
                <a:spcPts val="0"/>
              </a:spcBef>
              <a:spcAft>
                <a:spcPts val="0"/>
              </a:spcAft>
              <a:buSzPts val="1400"/>
              <a:buFont typeface="Poppins Light"/>
              <a:buChar char="○"/>
              <a:defRPr/>
            </a:lvl5pPr>
            <a:lvl6pPr marL="2743200" lvl="5" indent="-317500" rtl="0">
              <a:lnSpc>
                <a:spcPct val="100000"/>
              </a:lnSpc>
              <a:spcBef>
                <a:spcPts val="0"/>
              </a:spcBef>
              <a:spcAft>
                <a:spcPts val="0"/>
              </a:spcAft>
              <a:buSzPts val="1400"/>
              <a:buFont typeface="Poppins Light"/>
              <a:buChar char="■"/>
              <a:defRPr/>
            </a:lvl6pPr>
            <a:lvl7pPr marL="3200400" lvl="6" indent="-317500" rtl="0">
              <a:lnSpc>
                <a:spcPct val="100000"/>
              </a:lnSpc>
              <a:spcBef>
                <a:spcPts val="0"/>
              </a:spcBef>
              <a:spcAft>
                <a:spcPts val="0"/>
              </a:spcAft>
              <a:buSzPts val="1400"/>
              <a:buFont typeface="Poppins Light"/>
              <a:buChar char="●"/>
              <a:defRPr/>
            </a:lvl7pPr>
            <a:lvl8pPr marL="3657600" lvl="7" indent="-317500" rtl="0">
              <a:lnSpc>
                <a:spcPct val="100000"/>
              </a:lnSpc>
              <a:spcBef>
                <a:spcPts val="0"/>
              </a:spcBef>
              <a:spcAft>
                <a:spcPts val="0"/>
              </a:spcAft>
              <a:buSzPts val="1400"/>
              <a:buFont typeface="Poppins Light"/>
              <a:buChar char="○"/>
              <a:defRPr/>
            </a:lvl8pPr>
            <a:lvl9pPr marL="4114800" lvl="8" indent="-317500" rtl="0">
              <a:lnSpc>
                <a:spcPct val="100000"/>
              </a:lnSpc>
              <a:spcBef>
                <a:spcPts val="0"/>
              </a:spcBef>
              <a:spcAft>
                <a:spcPts val="0"/>
              </a:spcAft>
              <a:buSzPts val="1400"/>
              <a:buFont typeface="Poppins Light"/>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51"/>
        <p:cNvGrpSpPr/>
        <p:nvPr/>
      </p:nvGrpSpPr>
      <p:grpSpPr>
        <a:xfrm>
          <a:off x="0" y="0"/>
          <a:ext cx="0" cy="0"/>
          <a:chOff x="0" y="0"/>
          <a:chExt cx="0" cy="0"/>
        </a:xfrm>
      </p:grpSpPr>
      <p:sp>
        <p:nvSpPr>
          <p:cNvPr id="152" name="Google Shape;152;p26"/>
          <p:cNvSpPr/>
          <p:nvPr/>
        </p:nvSpPr>
        <p:spPr>
          <a:xfrm>
            <a:off x="0" y="0"/>
            <a:ext cx="9144000" cy="5143500"/>
          </a:xfrm>
          <a:prstGeom prst="frame">
            <a:avLst>
              <a:gd name="adj1" fmla="val 1469"/>
            </a:avLst>
          </a:prstGeom>
          <a:solidFill>
            <a:srgbClr val="1DC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4" name="Google Shape;154;p26"/>
          <p:cNvSpPr txBox="1">
            <a:spLocks noGrp="1"/>
          </p:cNvSpPr>
          <p:nvPr>
            <p:ph type="subTitle" idx="1"/>
          </p:nvPr>
        </p:nvSpPr>
        <p:spPr>
          <a:xfrm>
            <a:off x="1877825" y="2571248"/>
            <a:ext cx="2359500" cy="58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6"/>
          <p:cNvSpPr txBox="1">
            <a:spLocks noGrp="1"/>
          </p:cNvSpPr>
          <p:nvPr>
            <p:ph type="subTitle" idx="2"/>
          </p:nvPr>
        </p:nvSpPr>
        <p:spPr>
          <a:xfrm>
            <a:off x="1877850" y="2231950"/>
            <a:ext cx="2359500" cy="4815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1pPr>
            <a:lvl2pPr lvl="1"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2pPr>
            <a:lvl3pPr lvl="2"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3pPr>
            <a:lvl4pPr lvl="3"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4pPr>
            <a:lvl5pPr lvl="4"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5pPr>
            <a:lvl6pPr lvl="5"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6pPr>
            <a:lvl7pPr lvl="6"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7pPr>
            <a:lvl8pPr lvl="7"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8pPr>
            <a:lvl9pPr lvl="8"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9pPr>
          </a:lstStyle>
          <a:p>
            <a:endParaRPr/>
          </a:p>
        </p:txBody>
      </p:sp>
      <p:sp>
        <p:nvSpPr>
          <p:cNvPr id="156" name="Google Shape;156;p26"/>
          <p:cNvSpPr txBox="1">
            <a:spLocks noGrp="1"/>
          </p:cNvSpPr>
          <p:nvPr>
            <p:ph type="subTitle" idx="3"/>
          </p:nvPr>
        </p:nvSpPr>
        <p:spPr>
          <a:xfrm>
            <a:off x="6069400" y="2571248"/>
            <a:ext cx="2359500" cy="58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6"/>
          <p:cNvSpPr txBox="1">
            <a:spLocks noGrp="1"/>
          </p:cNvSpPr>
          <p:nvPr>
            <p:ph type="subTitle" idx="4"/>
          </p:nvPr>
        </p:nvSpPr>
        <p:spPr>
          <a:xfrm>
            <a:off x="6069425" y="2231950"/>
            <a:ext cx="2359500" cy="4815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1pPr>
            <a:lvl2pPr lvl="1"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2pPr>
            <a:lvl3pPr lvl="2"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3pPr>
            <a:lvl4pPr lvl="3"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4pPr>
            <a:lvl5pPr lvl="4"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5pPr>
            <a:lvl6pPr lvl="5"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6pPr>
            <a:lvl7pPr lvl="6"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7pPr>
            <a:lvl8pPr lvl="7"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8pPr>
            <a:lvl9pPr lvl="8"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9pPr>
          </a:lstStyle>
          <a:p>
            <a:endParaRPr/>
          </a:p>
        </p:txBody>
      </p:sp>
      <p:sp>
        <p:nvSpPr>
          <p:cNvPr id="158" name="Google Shape;158;p26"/>
          <p:cNvSpPr txBox="1">
            <a:spLocks noGrp="1"/>
          </p:cNvSpPr>
          <p:nvPr>
            <p:ph type="subTitle" idx="5"/>
          </p:nvPr>
        </p:nvSpPr>
        <p:spPr>
          <a:xfrm>
            <a:off x="1877800" y="3870662"/>
            <a:ext cx="2359500" cy="58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26"/>
          <p:cNvSpPr txBox="1">
            <a:spLocks noGrp="1"/>
          </p:cNvSpPr>
          <p:nvPr>
            <p:ph type="subTitle" idx="6"/>
          </p:nvPr>
        </p:nvSpPr>
        <p:spPr>
          <a:xfrm>
            <a:off x="1877825" y="3531338"/>
            <a:ext cx="2359500" cy="4815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1pPr>
            <a:lvl2pPr lvl="1"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2pPr>
            <a:lvl3pPr lvl="2"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3pPr>
            <a:lvl4pPr lvl="3"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4pPr>
            <a:lvl5pPr lvl="4"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5pPr>
            <a:lvl6pPr lvl="5"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6pPr>
            <a:lvl7pPr lvl="6"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7pPr>
            <a:lvl8pPr lvl="7"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8pPr>
            <a:lvl9pPr lvl="8"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9pPr>
          </a:lstStyle>
          <a:p>
            <a:endParaRPr/>
          </a:p>
        </p:txBody>
      </p:sp>
      <p:sp>
        <p:nvSpPr>
          <p:cNvPr id="160" name="Google Shape;160;p26"/>
          <p:cNvSpPr txBox="1">
            <a:spLocks noGrp="1"/>
          </p:cNvSpPr>
          <p:nvPr>
            <p:ph type="subTitle" idx="7"/>
          </p:nvPr>
        </p:nvSpPr>
        <p:spPr>
          <a:xfrm>
            <a:off x="6069375" y="3870662"/>
            <a:ext cx="2359500" cy="58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6"/>
          <p:cNvSpPr txBox="1">
            <a:spLocks noGrp="1"/>
          </p:cNvSpPr>
          <p:nvPr>
            <p:ph type="subTitle" idx="8"/>
          </p:nvPr>
        </p:nvSpPr>
        <p:spPr>
          <a:xfrm>
            <a:off x="6069400" y="3531338"/>
            <a:ext cx="2359500" cy="4815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1pPr>
            <a:lvl2pPr lvl="1"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2pPr>
            <a:lvl3pPr lvl="2"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3pPr>
            <a:lvl4pPr lvl="3"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4pPr>
            <a:lvl5pPr lvl="4"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5pPr>
            <a:lvl6pPr lvl="5"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6pPr>
            <a:lvl7pPr lvl="6"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7pPr>
            <a:lvl8pPr lvl="7"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8pPr>
            <a:lvl9pPr lvl="8" algn="ctr" rtl="0">
              <a:lnSpc>
                <a:spcPct val="100000"/>
              </a:lnSpc>
              <a:spcBef>
                <a:spcPts val="0"/>
              </a:spcBef>
              <a:spcAft>
                <a:spcPts val="0"/>
              </a:spcAft>
              <a:buClr>
                <a:schemeClr val="accent2"/>
              </a:buClr>
              <a:buSzPts val="2200"/>
              <a:buFont typeface="Be Vietnam Pro"/>
              <a:buNone/>
              <a:defRPr sz="2200" b="1">
                <a:solidFill>
                  <a:schemeClr val="accent2"/>
                </a:solidFill>
                <a:latin typeface="Be Vietnam Pro"/>
                <a:ea typeface="Be Vietnam Pro"/>
                <a:cs typeface="Be Vietnam Pro"/>
                <a:sym typeface="Be Vietnam Pr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e Vietnam Pro Black"/>
              <a:buNone/>
              <a:defRPr sz="3500">
                <a:solidFill>
                  <a:schemeClr val="dk1"/>
                </a:solidFill>
                <a:latin typeface="Be Vietnam Pro Black"/>
                <a:ea typeface="Be Vietnam Pro Black"/>
                <a:cs typeface="Be Vietnam Pro Black"/>
                <a:sym typeface="Be Vietnam Pro Black"/>
              </a:defRPr>
            </a:lvl1pPr>
            <a:lvl2pPr lvl="1"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2pPr>
            <a:lvl3pPr lvl="2"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3pPr>
            <a:lvl4pPr lvl="3"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4pPr>
            <a:lvl5pPr lvl="4"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5pPr>
            <a:lvl6pPr lvl="5"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6pPr>
            <a:lvl7pPr lvl="6"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7pPr>
            <a:lvl8pPr lvl="7"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8pPr>
            <a:lvl9pPr lvl="8" rtl="0">
              <a:spcBef>
                <a:spcPts val="0"/>
              </a:spcBef>
              <a:spcAft>
                <a:spcPts val="0"/>
              </a:spcAft>
              <a:buClr>
                <a:schemeClr val="dk2"/>
              </a:buClr>
              <a:buSzPts val="3500"/>
              <a:buFont typeface="Roboto Black"/>
              <a:buNone/>
              <a:defRPr sz="3500">
                <a:solidFill>
                  <a:schemeClr val="dk2"/>
                </a:solidFill>
                <a:latin typeface="Roboto Black"/>
                <a:ea typeface="Roboto Black"/>
                <a:cs typeface="Roboto Black"/>
                <a:sym typeface="Roboto Black"/>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7" r:id="rId4"/>
    <p:sldLayoutId id="2147483658" r:id="rId5"/>
    <p:sldLayoutId id="2147483659" r:id="rId6"/>
    <p:sldLayoutId id="2147483665" r:id="rId7"/>
    <p:sldLayoutId id="2147483667" r:id="rId8"/>
    <p:sldLayoutId id="2147483672" r:id="rId9"/>
    <p:sldLayoutId id="2147483675" r:id="rId10"/>
    <p:sldLayoutId id="2147483676"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public.tableau.com/shared/XMXP2BS38?:display_count=n&amp;:origin=viz_share_link"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hyperlink" Target="https://www.linkedin.com/in/abeermagdy14/"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hyperlink" Target="https://github.com/Malek9982/HR-Project/tree/main/Project" TargetMode="External"/><Relationship Id="rId5" Type="http://schemas.openxmlformats.org/officeDocument/2006/relationships/hyperlink" Target="https://www.linkedin.com/in/malek-kamal-6465b524a?utm_source=share&amp;utm_campaign=share_via&amp;utm_content=profile&amp;utm_medium=android_app" TargetMode="External"/><Relationship Id="rId4" Type="http://schemas.openxmlformats.org/officeDocument/2006/relationships/hyperlink" Target="https://www.linkedin.com/in/rahma-saadawy-a905531a8?utm_source=share&amp;utm_campaign=share_via&amp;utm_content=profile&amp;utm_medium=ios_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4"/>
          <p:cNvSpPr txBox="1">
            <a:spLocks noGrp="1"/>
          </p:cNvSpPr>
          <p:nvPr>
            <p:ph type="ctrTitle"/>
          </p:nvPr>
        </p:nvSpPr>
        <p:spPr>
          <a:xfrm>
            <a:off x="2907838" y="2128900"/>
            <a:ext cx="5404524" cy="20249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Be Vietnam Pro Black"/>
                <a:ea typeface="Be Vietnam Pro Black"/>
                <a:cs typeface="Be Vietnam Pro Black"/>
                <a:sym typeface="Be Vietnam Pro Black"/>
              </a:rPr>
              <a:t>HR Analytics Project</a:t>
            </a:r>
            <a:br>
              <a:rPr lang="en" sz="3200" dirty="0">
                <a:latin typeface="Be Vietnam Pro Black"/>
                <a:ea typeface="Be Vietnam Pro Black"/>
                <a:cs typeface="Be Vietnam Pro Black"/>
                <a:sym typeface="Be Vietnam Pro Black"/>
              </a:rPr>
            </a:br>
            <a:r>
              <a:rPr lang="en" sz="3200" dirty="0">
                <a:latin typeface="Be Vietnam Pro Black"/>
                <a:ea typeface="Be Vietnam Pro Black"/>
                <a:cs typeface="Be Vietnam Pro Black"/>
                <a:sym typeface="Be Vietnam Pro Black"/>
              </a:rPr>
              <a:t/>
            </a:r>
            <a:br>
              <a:rPr lang="en" sz="3200" dirty="0">
                <a:latin typeface="Be Vietnam Pro Black"/>
                <a:ea typeface="Be Vietnam Pro Black"/>
                <a:cs typeface="Be Vietnam Pro Black"/>
                <a:sym typeface="Be Vietnam Pro Black"/>
              </a:rPr>
            </a:br>
            <a:r>
              <a:rPr lang="en" sz="3200" dirty="0">
                <a:latin typeface="Be Vietnam Pro Black"/>
                <a:ea typeface="Be Vietnam Pro Black"/>
                <a:cs typeface="Be Vietnam Pro Black"/>
                <a:sym typeface="Be Vietnam Pro Black"/>
              </a:rPr>
              <a:t>Supervised by </a:t>
            </a:r>
            <a:br>
              <a:rPr lang="en" sz="3200" dirty="0">
                <a:latin typeface="Be Vietnam Pro Black"/>
                <a:ea typeface="Be Vietnam Pro Black"/>
                <a:cs typeface="Be Vietnam Pro Black"/>
                <a:sym typeface="Be Vietnam Pro Black"/>
              </a:rPr>
            </a:br>
            <a:r>
              <a:rPr lang="en" sz="3200" dirty="0">
                <a:latin typeface="Be Vietnam Pro Black"/>
                <a:ea typeface="Be Vietnam Pro Black"/>
                <a:cs typeface="Be Vietnam Pro Black"/>
                <a:sym typeface="Be Vietnam Pro Black"/>
              </a:rPr>
              <a:t> </a:t>
            </a:r>
            <a:br>
              <a:rPr lang="en" sz="3200" dirty="0">
                <a:latin typeface="Be Vietnam Pro Black"/>
                <a:ea typeface="Be Vietnam Pro Black"/>
                <a:cs typeface="Be Vietnam Pro Black"/>
                <a:sym typeface="Be Vietnam Pro Black"/>
              </a:rPr>
            </a:br>
            <a:r>
              <a:rPr lang="en" sz="3200" dirty="0">
                <a:latin typeface="Be Vietnam Pro Black"/>
                <a:ea typeface="Be Vietnam Pro Black"/>
                <a:cs typeface="Be Vietnam Pro Black"/>
                <a:sym typeface="Be Vietnam Pro Black"/>
              </a:rPr>
              <a:t>DR: Ahmed Samir</a:t>
            </a:r>
            <a:endParaRPr sz="3200" dirty="0">
              <a:solidFill>
                <a:schemeClr val="accent2"/>
              </a:solidFill>
              <a:latin typeface="Be Vietnam Pro Medium"/>
              <a:ea typeface="Be Vietnam Pro Medium"/>
              <a:cs typeface="Be Vietnam Pro Medium"/>
              <a:sym typeface="Be Vietnam Pro Medium"/>
            </a:endParaRPr>
          </a:p>
        </p:txBody>
      </p:sp>
      <p:sp>
        <p:nvSpPr>
          <p:cNvPr id="340" name="Google Shape;340;p34"/>
          <p:cNvSpPr/>
          <p:nvPr/>
        </p:nvSpPr>
        <p:spPr>
          <a:xfrm>
            <a:off x="3087531" y="3042505"/>
            <a:ext cx="66937" cy="3446"/>
          </a:xfrm>
          <a:custGeom>
            <a:avLst/>
            <a:gdLst/>
            <a:ahLst/>
            <a:cxnLst/>
            <a:rect l="l" t="t" r="r" b="b"/>
            <a:pathLst>
              <a:path w="874" h="45" extrusionOk="0">
                <a:moveTo>
                  <a:pt x="437" y="1"/>
                </a:moveTo>
                <a:cubicBezTo>
                  <a:pt x="328" y="15"/>
                  <a:pt x="219" y="15"/>
                  <a:pt x="139" y="15"/>
                </a:cubicBezTo>
                <a:cubicBezTo>
                  <a:pt x="51" y="23"/>
                  <a:pt x="1" y="23"/>
                  <a:pt x="1" y="23"/>
                </a:cubicBezTo>
                <a:cubicBezTo>
                  <a:pt x="1" y="23"/>
                  <a:pt x="51" y="23"/>
                  <a:pt x="139" y="30"/>
                </a:cubicBezTo>
                <a:cubicBezTo>
                  <a:pt x="219" y="44"/>
                  <a:pt x="328" y="44"/>
                  <a:pt x="437" y="44"/>
                </a:cubicBezTo>
                <a:cubicBezTo>
                  <a:pt x="546" y="30"/>
                  <a:pt x="655" y="30"/>
                  <a:pt x="735" y="30"/>
                </a:cubicBezTo>
                <a:cubicBezTo>
                  <a:pt x="815" y="23"/>
                  <a:pt x="873" y="23"/>
                  <a:pt x="873" y="23"/>
                </a:cubicBezTo>
                <a:cubicBezTo>
                  <a:pt x="873" y="23"/>
                  <a:pt x="815" y="15"/>
                  <a:pt x="735" y="15"/>
                </a:cubicBezTo>
                <a:cubicBezTo>
                  <a:pt x="655" y="1"/>
                  <a:pt x="546" y="1"/>
                  <a:pt x="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 name="Google Shape;341;p34"/>
          <p:cNvGrpSpPr/>
          <p:nvPr/>
        </p:nvGrpSpPr>
        <p:grpSpPr>
          <a:xfrm>
            <a:off x="412992" y="1526078"/>
            <a:ext cx="2254008" cy="3160713"/>
            <a:chOff x="344149" y="571649"/>
            <a:chExt cx="3466051" cy="3414753"/>
          </a:xfrm>
        </p:grpSpPr>
        <p:grpSp>
          <p:nvGrpSpPr>
            <p:cNvPr id="342" name="Google Shape;342;p34"/>
            <p:cNvGrpSpPr/>
            <p:nvPr/>
          </p:nvGrpSpPr>
          <p:grpSpPr>
            <a:xfrm>
              <a:off x="344149" y="571649"/>
              <a:ext cx="3412240" cy="3414753"/>
              <a:chOff x="344149" y="571649"/>
              <a:chExt cx="3412240" cy="3414753"/>
            </a:xfrm>
          </p:grpSpPr>
          <p:grpSp>
            <p:nvGrpSpPr>
              <p:cNvPr id="343" name="Google Shape;343;p34"/>
              <p:cNvGrpSpPr/>
              <p:nvPr/>
            </p:nvGrpSpPr>
            <p:grpSpPr>
              <a:xfrm>
                <a:off x="715100" y="1819357"/>
                <a:ext cx="3041290" cy="1838457"/>
                <a:chOff x="715100" y="1819357"/>
                <a:chExt cx="3041290" cy="1838457"/>
              </a:xfrm>
            </p:grpSpPr>
            <p:sp>
              <p:nvSpPr>
                <p:cNvPr id="344" name="Google Shape;344;p34"/>
                <p:cNvSpPr/>
                <p:nvPr/>
              </p:nvSpPr>
              <p:spPr>
                <a:xfrm>
                  <a:off x="952833" y="1819357"/>
                  <a:ext cx="2605277" cy="1745965"/>
                </a:xfrm>
                <a:custGeom>
                  <a:avLst/>
                  <a:gdLst/>
                  <a:ahLst/>
                  <a:cxnLst/>
                  <a:rect l="l" t="t" r="r" b="b"/>
                  <a:pathLst>
                    <a:path w="34017" h="22797" extrusionOk="0">
                      <a:moveTo>
                        <a:pt x="728" y="1"/>
                      </a:moveTo>
                      <a:cubicBezTo>
                        <a:pt x="328" y="1"/>
                        <a:pt x="1" y="328"/>
                        <a:pt x="1" y="728"/>
                      </a:cubicBezTo>
                      <a:lnTo>
                        <a:pt x="1" y="22797"/>
                      </a:lnTo>
                      <a:lnTo>
                        <a:pt x="34017" y="22797"/>
                      </a:lnTo>
                      <a:lnTo>
                        <a:pt x="34017" y="728"/>
                      </a:lnTo>
                      <a:cubicBezTo>
                        <a:pt x="34017" y="328"/>
                        <a:pt x="33690" y="1"/>
                        <a:pt x="3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5" name="Google Shape;345;p34"/>
                <p:cNvSpPr/>
                <p:nvPr/>
              </p:nvSpPr>
              <p:spPr>
                <a:xfrm>
                  <a:off x="1085409" y="1951934"/>
                  <a:ext cx="2340208" cy="1480360"/>
                </a:xfrm>
                <a:custGeom>
                  <a:avLst/>
                  <a:gdLst/>
                  <a:ahLst/>
                  <a:cxnLst/>
                  <a:rect l="l" t="t" r="r" b="b"/>
                  <a:pathLst>
                    <a:path w="30556" h="19329" extrusionOk="0">
                      <a:moveTo>
                        <a:pt x="1" y="0"/>
                      </a:moveTo>
                      <a:lnTo>
                        <a:pt x="1" y="19328"/>
                      </a:lnTo>
                      <a:lnTo>
                        <a:pt x="30555" y="19328"/>
                      </a:lnTo>
                      <a:lnTo>
                        <a:pt x="30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715100" y="3551969"/>
                  <a:ext cx="3041290" cy="66325"/>
                </a:xfrm>
                <a:custGeom>
                  <a:avLst/>
                  <a:gdLst/>
                  <a:ahLst/>
                  <a:cxnLst/>
                  <a:rect l="l" t="t" r="r" b="b"/>
                  <a:pathLst>
                    <a:path w="39710" h="866" extrusionOk="0">
                      <a:moveTo>
                        <a:pt x="0" y="0"/>
                      </a:moveTo>
                      <a:lnTo>
                        <a:pt x="0" y="568"/>
                      </a:lnTo>
                      <a:cubicBezTo>
                        <a:pt x="0" y="728"/>
                        <a:pt x="138" y="866"/>
                        <a:pt x="298" y="866"/>
                      </a:cubicBezTo>
                      <a:lnTo>
                        <a:pt x="39404" y="866"/>
                      </a:lnTo>
                      <a:cubicBezTo>
                        <a:pt x="39571" y="866"/>
                        <a:pt x="39710" y="728"/>
                        <a:pt x="39710" y="568"/>
                      </a:cubicBezTo>
                      <a:lnTo>
                        <a:pt x="39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4"/>
                <p:cNvSpPr/>
                <p:nvPr/>
              </p:nvSpPr>
              <p:spPr>
                <a:xfrm>
                  <a:off x="761819" y="3618219"/>
                  <a:ext cx="2947776" cy="39596"/>
                </a:xfrm>
                <a:custGeom>
                  <a:avLst/>
                  <a:gdLst/>
                  <a:ahLst/>
                  <a:cxnLst/>
                  <a:rect l="l" t="t" r="r" b="b"/>
                  <a:pathLst>
                    <a:path w="38489" h="517" extrusionOk="0">
                      <a:moveTo>
                        <a:pt x="1" y="1"/>
                      </a:moveTo>
                      <a:lnTo>
                        <a:pt x="946" y="517"/>
                      </a:lnTo>
                      <a:lnTo>
                        <a:pt x="38067" y="517"/>
                      </a:lnTo>
                      <a:lnTo>
                        <a:pt x="38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34"/>
              <p:cNvGrpSpPr/>
              <p:nvPr/>
            </p:nvGrpSpPr>
            <p:grpSpPr>
              <a:xfrm>
                <a:off x="1185748" y="3200192"/>
                <a:ext cx="2022178" cy="119477"/>
                <a:chOff x="1185748" y="3200192"/>
                <a:chExt cx="2022178" cy="119477"/>
              </a:xfrm>
            </p:grpSpPr>
            <p:sp>
              <p:nvSpPr>
                <p:cNvPr id="349" name="Google Shape;349;p34"/>
                <p:cNvSpPr/>
                <p:nvPr/>
              </p:nvSpPr>
              <p:spPr>
                <a:xfrm>
                  <a:off x="1963429" y="3227382"/>
                  <a:ext cx="79651" cy="62725"/>
                </a:xfrm>
                <a:custGeom>
                  <a:avLst/>
                  <a:gdLst/>
                  <a:ahLst/>
                  <a:cxnLst/>
                  <a:rect l="l" t="t" r="r" b="b"/>
                  <a:pathLst>
                    <a:path w="1040" h="819" extrusionOk="0">
                      <a:moveTo>
                        <a:pt x="517" y="1"/>
                      </a:moveTo>
                      <a:cubicBezTo>
                        <a:pt x="225" y="1"/>
                        <a:pt x="0" y="313"/>
                        <a:pt x="171" y="624"/>
                      </a:cubicBezTo>
                      <a:cubicBezTo>
                        <a:pt x="207" y="690"/>
                        <a:pt x="251" y="734"/>
                        <a:pt x="309" y="763"/>
                      </a:cubicBezTo>
                      <a:cubicBezTo>
                        <a:pt x="381" y="802"/>
                        <a:pt x="454" y="819"/>
                        <a:pt x="523" y="819"/>
                      </a:cubicBezTo>
                      <a:cubicBezTo>
                        <a:pt x="815" y="819"/>
                        <a:pt x="1040" y="507"/>
                        <a:pt x="869" y="195"/>
                      </a:cubicBezTo>
                      <a:cubicBezTo>
                        <a:pt x="840" y="145"/>
                        <a:pt x="796" y="94"/>
                        <a:pt x="731" y="57"/>
                      </a:cubicBezTo>
                      <a:cubicBezTo>
                        <a:pt x="659" y="18"/>
                        <a:pt x="586" y="1"/>
                        <a:pt x="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2076399" y="3227382"/>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41" y="145"/>
                        <a:pt x="797"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4"/>
                <p:cNvSpPr/>
                <p:nvPr/>
              </p:nvSpPr>
              <p:spPr>
                <a:xfrm>
                  <a:off x="2197027" y="3227841"/>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4"/>
                <p:cNvSpPr/>
                <p:nvPr/>
              </p:nvSpPr>
              <p:spPr>
                <a:xfrm>
                  <a:off x="2301954" y="3227382"/>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34" y="145"/>
                        <a:pt x="783"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4"/>
                <p:cNvSpPr/>
                <p:nvPr/>
              </p:nvSpPr>
              <p:spPr>
                <a:xfrm>
                  <a:off x="2422582" y="3227841"/>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3077498" y="3200192"/>
                  <a:ext cx="130429" cy="119477"/>
                </a:xfrm>
                <a:custGeom>
                  <a:avLst/>
                  <a:gdLst/>
                  <a:ahLst/>
                  <a:cxnLst/>
                  <a:rect l="l" t="t" r="r" b="b"/>
                  <a:pathLst>
                    <a:path w="1703" h="1560" extrusionOk="0">
                      <a:moveTo>
                        <a:pt x="1084" y="1"/>
                      </a:moveTo>
                      <a:cubicBezTo>
                        <a:pt x="1057" y="1"/>
                        <a:pt x="1033" y="26"/>
                        <a:pt x="1033" y="63"/>
                      </a:cubicBezTo>
                      <a:lnTo>
                        <a:pt x="1033" y="230"/>
                      </a:lnTo>
                      <a:lnTo>
                        <a:pt x="1033" y="267"/>
                      </a:lnTo>
                      <a:lnTo>
                        <a:pt x="139" y="267"/>
                      </a:lnTo>
                      <a:cubicBezTo>
                        <a:pt x="66" y="267"/>
                        <a:pt x="1" y="332"/>
                        <a:pt x="1" y="405"/>
                      </a:cubicBezTo>
                      <a:lnTo>
                        <a:pt x="1" y="1161"/>
                      </a:lnTo>
                      <a:cubicBezTo>
                        <a:pt x="1" y="1234"/>
                        <a:pt x="66" y="1292"/>
                        <a:pt x="139" y="1292"/>
                      </a:cubicBezTo>
                      <a:lnTo>
                        <a:pt x="1033" y="1292"/>
                      </a:lnTo>
                      <a:lnTo>
                        <a:pt x="1033" y="1503"/>
                      </a:lnTo>
                      <a:cubicBezTo>
                        <a:pt x="1033" y="1540"/>
                        <a:pt x="1057" y="1559"/>
                        <a:pt x="1083" y="1559"/>
                      </a:cubicBezTo>
                      <a:cubicBezTo>
                        <a:pt x="1098" y="1559"/>
                        <a:pt x="1114" y="1553"/>
                        <a:pt x="1128" y="1539"/>
                      </a:cubicBezTo>
                      <a:lnTo>
                        <a:pt x="1688" y="819"/>
                      </a:lnTo>
                      <a:cubicBezTo>
                        <a:pt x="1702" y="790"/>
                        <a:pt x="1702" y="761"/>
                        <a:pt x="1688" y="739"/>
                      </a:cubicBezTo>
                      <a:lnTo>
                        <a:pt x="1128" y="27"/>
                      </a:lnTo>
                      <a:cubicBezTo>
                        <a:pt x="1115" y="9"/>
                        <a:pt x="1099"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4"/>
                <p:cNvSpPr/>
                <p:nvPr/>
              </p:nvSpPr>
              <p:spPr>
                <a:xfrm>
                  <a:off x="1185748" y="3200192"/>
                  <a:ext cx="129816" cy="119477"/>
                </a:xfrm>
                <a:custGeom>
                  <a:avLst/>
                  <a:gdLst/>
                  <a:ahLst/>
                  <a:cxnLst/>
                  <a:rect l="l" t="t" r="r" b="b"/>
                  <a:pathLst>
                    <a:path w="1695" h="1560" extrusionOk="0">
                      <a:moveTo>
                        <a:pt x="614" y="1"/>
                      </a:moveTo>
                      <a:cubicBezTo>
                        <a:pt x="598" y="1"/>
                        <a:pt x="581" y="9"/>
                        <a:pt x="568" y="27"/>
                      </a:cubicBezTo>
                      <a:lnTo>
                        <a:pt x="15" y="739"/>
                      </a:lnTo>
                      <a:cubicBezTo>
                        <a:pt x="1" y="761"/>
                        <a:pt x="1" y="790"/>
                        <a:pt x="15" y="819"/>
                      </a:cubicBezTo>
                      <a:lnTo>
                        <a:pt x="568" y="1539"/>
                      </a:lnTo>
                      <a:cubicBezTo>
                        <a:pt x="581" y="1553"/>
                        <a:pt x="598" y="1559"/>
                        <a:pt x="615" y="1559"/>
                      </a:cubicBezTo>
                      <a:cubicBezTo>
                        <a:pt x="643" y="1559"/>
                        <a:pt x="670" y="1540"/>
                        <a:pt x="670" y="1503"/>
                      </a:cubicBezTo>
                      <a:lnTo>
                        <a:pt x="670" y="1292"/>
                      </a:lnTo>
                      <a:lnTo>
                        <a:pt x="1557" y="1292"/>
                      </a:lnTo>
                      <a:cubicBezTo>
                        <a:pt x="1629" y="1292"/>
                        <a:pt x="1695" y="1234"/>
                        <a:pt x="1695" y="1161"/>
                      </a:cubicBezTo>
                      <a:lnTo>
                        <a:pt x="1695" y="405"/>
                      </a:lnTo>
                      <a:cubicBezTo>
                        <a:pt x="1695" y="332"/>
                        <a:pt x="1629" y="267"/>
                        <a:pt x="1557" y="267"/>
                      </a:cubicBezTo>
                      <a:lnTo>
                        <a:pt x="670" y="267"/>
                      </a:lnTo>
                      <a:lnTo>
                        <a:pt x="670" y="230"/>
                      </a:lnTo>
                      <a:lnTo>
                        <a:pt x="670" y="63"/>
                      </a:lnTo>
                      <a:cubicBezTo>
                        <a:pt x="670" y="26"/>
                        <a:pt x="643" y="1"/>
                        <a:pt x="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34"/>
              <p:cNvSpPr/>
              <p:nvPr/>
            </p:nvSpPr>
            <p:spPr>
              <a:xfrm>
                <a:off x="1239743" y="3226693"/>
                <a:ext cx="66937" cy="3446"/>
              </a:xfrm>
              <a:custGeom>
                <a:avLst/>
                <a:gdLst/>
                <a:ahLst/>
                <a:cxnLst/>
                <a:rect l="l" t="t" r="r" b="b"/>
                <a:pathLst>
                  <a:path w="874" h="45" extrusionOk="0">
                    <a:moveTo>
                      <a:pt x="437" y="1"/>
                    </a:moveTo>
                    <a:cubicBezTo>
                      <a:pt x="328" y="15"/>
                      <a:pt x="219" y="15"/>
                      <a:pt x="132" y="15"/>
                    </a:cubicBezTo>
                    <a:cubicBezTo>
                      <a:pt x="52" y="23"/>
                      <a:pt x="1" y="23"/>
                      <a:pt x="1" y="23"/>
                    </a:cubicBezTo>
                    <a:cubicBezTo>
                      <a:pt x="1" y="23"/>
                      <a:pt x="52" y="30"/>
                      <a:pt x="132" y="30"/>
                    </a:cubicBezTo>
                    <a:cubicBezTo>
                      <a:pt x="219" y="44"/>
                      <a:pt x="328" y="44"/>
                      <a:pt x="437" y="44"/>
                    </a:cubicBezTo>
                    <a:cubicBezTo>
                      <a:pt x="546" y="30"/>
                      <a:pt x="655" y="30"/>
                      <a:pt x="735" y="30"/>
                    </a:cubicBezTo>
                    <a:cubicBezTo>
                      <a:pt x="815" y="23"/>
                      <a:pt x="874" y="23"/>
                      <a:pt x="874" y="23"/>
                    </a:cubicBezTo>
                    <a:cubicBezTo>
                      <a:pt x="874" y="23"/>
                      <a:pt x="815" y="23"/>
                      <a:pt x="735" y="15"/>
                    </a:cubicBezTo>
                    <a:cubicBezTo>
                      <a:pt x="655" y="1"/>
                      <a:pt x="546" y="1"/>
                      <a:pt x="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34"/>
              <p:cNvGrpSpPr/>
              <p:nvPr/>
            </p:nvGrpSpPr>
            <p:grpSpPr>
              <a:xfrm>
                <a:off x="1398430" y="1052465"/>
                <a:ext cx="1674126" cy="2100719"/>
                <a:chOff x="1398430" y="1052465"/>
                <a:chExt cx="1674126" cy="2100719"/>
              </a:xfrm>
            </p:grpSpPr>
            <p:sp>
              <p:nvSpPr>
                <p:cNvPr id="358" name="Google Shape;358;p34"/>
                <p:cNvSpPr/>
                <p:nvPr/>
              </p:nvSpPr>
              <p:spPr>
                <a:xfrm>
                  <a:off x="1398430" y="1052465"/>
                  <a:ext cx="1674126" cy="2100719"/>
                </a:xfrm>
                <a:custGeom>
                  <a:avLst/>
                  <a:gdLst/>
                  <a:ahLst/>
                  <a:cxnLst/>
                  <a:rect l="l" t="t" r="r" b="b"/>
                  <a:pathLst>
                    <a:path w="21859" h="27429" extrusionOk="0">
                      <a:moveTo>
                        <a:pt x="0" y="1"/>
                      </a:moveTo>
                      <a:lnTo>
                        <a:pt x="0" y="27429"/>
                      </a:lnTo>
                      <a:lnTo>
                        <a:pt x="21858" y="27429"/>
                      </a:lnTo>
                      <a:lnTo>
                        <a:pt x="218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2"/>
                    </a:solidFill>
                  </a:endParaRPr>
                </a:p>
              </p:txBody>
            </p:sp>
            <p:sp>
              <p:nvSpPr>
                <p:cNvPr id="359" name="Google Shape;359;p34"/>
                <p:cNvSpPr/>
                <p:nvPr/>
              </p:nvSpPr>
              <p:spPr>
                <a:xfrm>
                  <a:off x="1398430" y="1052465"/>
                  <a:ext cx="539712" cy="2100719"/>
                </a:xfrm>
                <a:custGeom>
                  <a:avLst/>
                  <a:gdLst/>
                  <a:ahLst/>
                  <a:cxnLst/>
                  <a:rect l="l" t="t" r="r" b="b"/>
                  <a:pathLst>
                    <a:path w="7047" h="27429" extrusionOk="0">
                      <a:moveTo>
                        <a:pt x="0" y="1"/>
                      </a:moveTo>
                      <a:lnTo>
                        <a:pt x="0" y="27429"/>
                      </a:lnTo>
                      <a:lnTo>
                        <a:pt x="7046" y="27429"/>
                      </a:lnTo>
                      <a:lnTo>
                        <a:pt x="70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1459089" y="1567684"/>
                  <a:ext cx="418321" cy="47944"/>
                </a:xfrm>
                <a:custGeom>
                  <a:avLst/>
                  <a:gdLst/>
                  <a:ahLst/>
                  <a:cxnLst/>
                  <a:rect l="l" t="t" r="r" b="b"/>
                  <a:pathLst>
                    <a:path w="5462" h="626" extrusionOk="0">
                      <a:moveTo>
                        <a:pt x="1" y="0"/>
                      </a:moveTo>
                      <a:lnTo>
                        <a:pt x="1" y="625"/>
                      </a:lnTo>
                      <a:lnTo>
                        <a:pt x="5462" y="625"/>
                      </a:lnTo>
                      <a:lnTo>
                        <a:pt x="54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1455183" y="2292222"/>
                  <a:ext cx="418321" cy="47944"/>
                </a:xfrm>
                <a:custGeom>
                  <a:avLst/>
                  <a:gdLst/>
                  <a:ahLst/>
                  <a:cxnLst/>
                  <a:rect l="l" t="t" r="r" b="b"/>
                  <a:pathLst>
                    <a:path w="5462" h="626" extrusionOk="0">
                      <a:moveTo>
                        <a:pt x="1" y="0"/>
                      </a:moveTo>
                      <a:lnTo>
                        <a:pt x="1" y="626"/>
                      </a:lnTo>
                      <a:lnTo>
                        <a:pt x="5462" y="626"/>
                      </a:lnTo>
                      <a:lnTo>
                        <a:pt x="54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a:off x="1503127" y="1696278"/>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1503127" y="1724693"/>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1503127" y="1752571"/>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1503127" y="1780986"/>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1503127" y="1889514"/>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1503127" y="191739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1503127" y="1945807"/>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1503127" y="1973609"/>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1503127" y="2082826"/>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1503127" y="2111241"/>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1503127" y="2139043"/>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1503127" y="2167457"/>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1511476" y="2436977"/>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1511476" y="2464855"/>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1511476" y="249327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1511476" y="252107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1511476" y="2629676"/>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1511476" y="2658091"/>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1511476" y="2685969"/>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1511476" y="271492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1511476" y="2822912"/>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1511476" y="2850790"/>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1511476" y="2879741"/>
                  <a:ext cx="314162" cy="77"/>
                </a:xfrm>
                <a:custGeom>
                  <a:avLst/>
                  <a:gdLst/>
                  <a:ahLst/>
                  <a:cxnLst/>
                  <a:rect l="l" t="t" r="r" b="b"/>
                  <a:pathLst>
                    <a:path w="4102" h="1" fill="none" extrusionOk="0">
                      <a:moveTo>
                        <a:pt x="0" y="1"/>
                      </a:moveTo>
                      <a:lnTo>
                        <a:pt x="4101"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1511476" y="2907620"/>
                  <a:ext cx="314162" cy="77"/>
                </a:xfrm>
                <a:custGeom>
                  <a:avLst/>
                  <a:gdLst/>
                  <a:ahLst/>
                  <a:cxnLst/>
                  <a:rect l="l" t="t" r="r" b="b"/>
                  <a:pathLst>
                    <a:path w="4102" h="1" fill="none" extrusionOk="0">
                      <a:moveTo>
                        <a:pt x="0" y="0"/>
                      </a:moveTo>
                      <a:lnTo>
                        <a:pt x="4101"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2030522" y="1096504"/>
                  <a:ext cx="103623" cy="414415"/>
                </a:xfrm>
                <a:custGeom>
                  <a:avLst/>
                  <a:gdLst/>
                  <a:ahLst/>
                  <a:cxnLst/>
                  <a:rect l="l" t="t" r="r" b="b"/>
                  <a:pathLst>
                    <a:path w="1353" h="5411" extrusionOk="0">
                      <a:moveTo>
                        <a:pt x="0" y="0"/>
                      </a:moveTo>
                      <a:lnTo>
                        <a:pt x="0" y="5410"/>
                      </a:lnTo>
                      <a:lnTo>
                        <a:pt x="1353" y="5410"/>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2030522" y="1629492"/>
                  <a:ext cx="103623" cy="413802"/>
                </a:xfrm>
                <a:custGeom>
                  <a:avLst/>
                  <a:gdLst/>
                  <a:ahLst/>
                  <a:cxnLst/>
                  <a:rect l="l" t="t" r="r" b="b"/>
                  <a:pathLst>
                    <a:path w="1353" h="5403" extrusionOk="0">
                      <a:moveTo>
                        <a:pt x="0" y="0"/>
                      </a:moveTo>
                      <a:lnTo>
                        <a:pt x="0" y="5403"/>
                      </a:lnTo>
                      <a:lnTo>
                        <a:pt x="1353" y="5403"/>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2030522" y="2161866"/>
                  <a:ext cx="103623" cy="414415"/>
                </a:xfrm>
                <a:custGeom>
                  <a:avLst/>
                  <a:gdLst/>
                  <a:ahLst/>
                  <a:cxnLst/>
                  <a:rect l="l" t="t" r="r" b="b"/>
                  <a:pathLst>
                    <a:path w="1353" h="5411" extrusionOk="0">
                      <a:moveTo>
                        <a:pt x="0" y="1"/>
                      </a:moveTo>
                      <a:lnTo>
                        <a:pt x="0" y="5411"/>
                      </a:lnTo>
                      <a:lnTo>
                        <a:pt x="1353" y="5411"/>
                      </a:lnTo>
                      <a:lnTo>
                        <a:pt x="13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2030522" y="2694318"/>
                  <a:ext cx="103623" cy="414415"/>
                </a:xfrm>
                <a:custGeom>
                  <a:avLst/>
                  <a:gdLst/>
                  <a:ahLst/>
                  <a:cxnLst/>
                  <a:rect l="l" t="t" r="r" b="b"/>
                  <a:pathLst>
                    <a:path w="1353" h="5411" extrusionOk="0">
                      <a:moveTo>
                        <a:pt x="0" y="0"/>
                      </a:moveTo>
                      <a:lnTo>
                        <a:pt x="0" y="5410"/>
                      </a:lnTo>
                      <a:lnTo>
                        <a:pt x="1353" y="5410"/>
                      </a:lnTo>
                      <a:lnTo>
                        <a:pt x="1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2203154" y="1092598"/>
                  <a:ext cx="77" cy="2012720"/>
                </a:xfrm>
                <a:custGeom>
                  <a:avLst/>
                  <a:gdLst/>
                  <a:ahLst/>
                  <a:cxnLst/>
                  <a:rect l="l" t="t" r="r" b="b"/>
                  <a:pathLst>
                    <a:path w="1" h="26280" fill="none" extrusionOk="0">
                      <a:moveTo>
                        <a:pt x="0" y="0"/>
                      </a:moveTo>
                      <a:lnTo>
                        <a:pt x="0" y="2628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2275531" y="119339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2275531" y="124187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2275531" y="128974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2275531" y="133822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2275531" y="1386626"/>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2275531" y="143457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275531" y="1716344"/>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2275531" y="1764826"/>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2275531" y="1813230"/>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2275531" y="1861175"/>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2275531" y="1910193"/>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a:off x="2275531" y="1958061"/>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2275531" y="2239835"/>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2275531" y="228778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2275531" y="2335648"/>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a:off x="2275531" y="2384666"/>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a:off x="2275531" y="2432534"/>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2275531" y="2481552"/>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2275531" y="2762789"/>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a:off x="2275531" y="281127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a:off x="2275531" y="2859139"/>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a:off x="2275531" y="290762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a:off x="2275531" y="2956025"/>
                  <a:ext cx="732406" cy="77"/>
                </a:xfrm>
                <a:custGeom>
                  <a:avLst/>
                  <a:gdLst/>
                  <a:ahLst/>
                  <a:cxnLst/>
                  <a:rect l="l" t="t" r="r" b="b"/>
                  <a:pathLst>
                    <a:path w="9563" h="1" fill="none" extrusionOk="0">
                      <a:moveTo>
                        <a:pt x="1" y="1"/>
                      </a:moveTo>
                      <a:lnTo>
                        <a:pt x="9563" y="1"/>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p:nvPr/>
              </p:nvSpPr>
              <p:spPr>
                <a:xfrm>
                  <a:off x="2275531" y="3003970"/>
                  <a:ext cx="732406" cy="77"/>
                </a:xfrm>
                <a:custGeom>
                  <a:avLst/>
                  <a:gdLst/>
                  <a:ahLst/>
                  <a:cxnLst/>
                  <a:rect l="l" t="t" r="r" b="b"/>
                  <a:pathLst>
                    <a:path w="9563" h="1" fill="none" extrusionOk="0">
                      <a:moveTo>
                        <a:pt x="1" y="0"/>
                      </a:moveTo>
                      <a:lnTo>
                        <a:pt x="9563" y="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34"/>
                <p:cNvGrpSpPr/>
                <p:nvPr/>
              </p:nvGrpSpPr>
              <p:grpSpPr>
                <a:xfrm>
                  <a:off x="1423161" y="1116631"/>
                  <a:ext cx="490396" cy="386471"/>
                  <a:chOff x="3681200" y="2618225"/>
                  <a:chExt cx="716744" cy="564851"/>
                </a:xfrm>
              </p:grpSpPr>
              <p:sp>
                <p:nvSpPr>
                  <p:cNvPr id="416" name="Google Shape;416;p34"/>
                  <p:cNvSpPr/>
                  <p:nvPr/>
                </p:nvSpPr>
                <p:spPr>
                  <a:xfrm>
                    <a:off x="3681200" y="2618225"/>
                    <a:ext cx="716744" cy="563463"/>
                  </a:xfrm>
                  <a:custGeom>
                    <a:avLst/>
                    <a:gdLst/>
                    <a:ahLst/>
                    <a:cxnLst/>
                    <a:rect l="l" t="t" r="r" b="b"/>
                    <a:pathLst>
                      <a:path w="5162" h="4058" extrusionOk="0">
                        <a:moveTo>
                          <a:pt x="2580" y="0"/>
                        </a:moveTo>
                        <a:cubicBezTo>
                          <a:pt x="1103" y="0"/>
                          <a:pt x="0" y="1571"/>
                          <a:pt x="851" y="3137"/>
                        </a:cubicBezTo>
                        <a:cubicBezTo>
                          <a:pt x="996" y="3398"/>
                          <a:pt x="1214" y="3617"/>
                          <a:pt x="1476" y="3762"/>
                        </a:cubicBezTo>
                        <a:cubicBezTo>
                          <a:pt x="1852" y="3967"/>
                          <a:pt x="2228" y="4058"/>
                          <a:pt x="2583" y="4058"/>
                        </a:cubicBezTo>
                        <a:cubicBezTo>
                          <a:pt x="4056" y="4058"/>
                          <a:pt x="5162" y="2485"/>
                          <a:pt x="4312" y="926"/>
                        </a:cubicBezTo>
                        <a:cubicBezTo>
                          <a:pt x="4167" y="657"/>
                          <a:pt x="3948" y="446"/>
                          <a:pt x="3687" y="293"/>
                        </a:cubicBezTo>
                        <a:cubicBezTo>
                          <a:pt x="3311" y="91"/>
                          <a:pt x="2935"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4"/>
                  <p:cNvSpPr/>
                  <p:nvPr/>
                </p:nvSpPr>
                <p:spPr>
                  <a:xfrm>
                    <a:off x="3871010" y="2925505"/>
                    <a:ext cx="333240" cy="256599"/>
                  </a:xfrm>
                  <a:custGeom>
                    <a:avLst/>
                    <a:gdLst/>
                    <a:ahLst/>
                    <a:cxnLst/>
                    <a:rect l="l" t="t" r="r" b="b"/>
                    <a:pathLst>
                      <a:path w="2400" h="1848" extrusionOk="0">
                        <a:moveTo>
                          <a:pt x="1454" y="0"/>
                        </a:moveTo>
                        <a:lnTo>
                          <a:pt x="1207" y="66"/>
                        </a:lnTo>
                        <a:lnTo>
                          <a:pt x="982" y="15"/>
                        </a:lnTo>
                        <a:cubicBezTo>
                          <a:pt x="982" y="15"/>
                          <a:pt x="945" y="291"/>
                          <a:pt x="851" y="364"/>
                        </a:cubicBezTo>
                        <a:cubicBezTo>
                          <a:pt x="807" y="400"/>
                          <a:pt x="662" y="451"/>
                          <a:pt x="451" y="473"/>
                        </a:cubicBezTo>
                        <a:cubicBezTo>
                          <a:pt x="269" y="502"/>
                          <a:pt x="124" y="647"/>
                          <a:pt x="95" y="829"/>
                        </a:cubicBezTo>
                        <a:lnTo>
                          <a:pt x="0" y="1505"/>
                        </a:lnTo>
                        <a:cubicBezTo>
                          <a:pt x="0" y="1505"/>
                          <a:pt x="524" y="1847"/>
                          <a:pt x="1207" y="1847"/>
                        </a:cubicBezTo>
                        <a:cubicBezTo>
                          <a:pt x="1876" y="1847"/>
                          <a:pt x="2400" y="1469"/>
                          <a:pt x="2400" y="1469"/>
                        </a:cubicBezTo>
                        <a:lnTo>
                          <a:pt x="2320" y="829"/>
                        </a:lnTo>
                        <a:cubicBezTo>
                          <a:pt x="2291" y="647"/>
                          <a:pt x="2145" y="502"/>
                          <a:pt x="1963" y="473"/>
                        </a:cubicBezTo>
                        <a:cubicBezTo>
                          <a:pt x="1752" y="444"/>
                          <a:pt x="1600" y="400"/>
                          <a:pt x="1556" y="364"/>
                        </a:cubicBezTo>
                        <a:cubicBezTo>
                          <a:pt x="1462" y="291"/>
                          <a:pt x="1454" y="0"/>
                          <a:pt x="1454"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3871010" y="2975908"/>
                    <a:ext cx="334212" cy="207168"/>
                  </a:xfrm>
                  <a:custGeom>
                    <a:avLst/>
                    <a:gdLst/>
                    <a:ahLst/>
                    <a:cxnLst/>
                    <a:rect l="l" t="t" r="r" b="b"/>
                    <a:pathLst>
                      <a:path w="2407" h="1492" extrusionOk="0">
                        <a:moveTo>
                          <a:pt x="851" y="1"/>
                        </a:moveTo>
                        <a:cubicBezTo>
                          <a:pt x="851" y="1"/>
                          <a:pt x="756" y="73"/>
                          <a:pt x="451" y="110"/>
                        </a:cubicBezTo>
                        <a:cubicBezTo>
                          <a:pt x="153" y="153"/>
                          <a:pt x="109" y="408"/>
                          <a:pt x="109" y="408"/>
                        </a:cubicBezTo>
                        <a:lnTo>
                          <a:pt x="0" y="1135"/>
                        </a:lnTo>
                        <a:cubicBezTo>
                          <a:pt x="0" y="1135"/>
                          <a:pt x="575" y="1491"/>
                          <a:pt x="1171" y="1491"/>
                        </a:cubicBezTo>
                        <a:cubicBezTo>
                          <a:pt x="1891" y="1477"/>
                          <a:pt x="2407" y="1113"/>
                          <a:pt x="2407" y="1113"/>
                        </a:cubicBezTo>
                        <a:lnTo>
                          <a:pt x="2341" y="648"/>
                        </a:lnTo>
                        <a:cubicBezTo>
                          <a:pt x="2327" y="524"/>
                          <a:pt x="2291" y="146"/>
                          <a:pt x="2043" y="124"/>
                        </a:cubicBezTo>
                        <a:cubicBezTo>
                          <a:pt x="1789" y="95"/>
                          <a:pt x="1556" y="1"/>
                          <a:pt x="1556" y="1"/>
                        </a:cubicBezTo>
                        <a:cubicBezTo>
                          <a:pt x="1437" y="93"/>
                          <a:pt x="1319" y="124"/>
                          <a:pt x="1215" y="124"/>
                        </a:cubicBezTo>
                        <a:cubicBezTo>
                          <a:pt x="1006" y="124"/>
                          <a:pt x="851" y="1"/>
                          <a:pt x="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3963901" y="2731667"/>
                    <a:ext cx="151485" cy="213139"/>
                  </a:xfrm>
                  <a:custGeom>
                    <a:avLst/>
                    <a:gdLst/>
                    <a:ahLst/>
                    <a:cxnLst/>
                    <a:rect l="l" t="t" r="r" b="b"/>
                    <a:pathLst>
                      <a:path w="1091" h="1535" extrusionOk="0">
                        <a:moveTo>
                          <a:pt x="545" y="0"/>
                        </a:moveTo>
                        <a:cubicBezTo>
                          <a:pt x="247" y="0"/>
                          <a:pt x="0" y="327"/>
                          <a:pt x="0" y="734"/>
                        </a:cubicBezTo>
                        <a:cubicBezTo>
                          <a:pt x="0" y="880"/>
                          <a:pt x="29" y="1025"/>
                          <a:pt x="102" y="1156"/>
                        </a:cubicBezTo>
                        <a:cubicBezTo>
                          <a:pt x="131" y="1207"/>
                          <a:pt x="167" y="1265"/>
                          <a:pt x="211" y="1309"/>
                        </a:cubicBezTo>
                        <a:cubicBezTo>
                          <a:pt x="255" y="1353"/>
                          <a:pt x="313" y="1396"/>
                          <a:pt x="356" y="1447"/>
                        </a:cubicBezTo>
                        <a:cubicBezTo>
                          <a:pt x="400" y="1491"/>
                          <a:pt x="429" y="1527"/>
                          <a:pt x="494" y="1534"/>
                        </a:cubicBezTo>
                        <a:lnTo>
                          <a:pt x="604" y="1534"/>
                        </a:lnTo>
                        <a:cubicBezTo>
                          <a:pt x="676" y="1534"/>
                          <a:pt x="720" y="1469"/>
                          <a:pt x="764" y="1425"/>
                        </a:cubicBezTo>
                        <a:cubicBezTo>
                          <a:pt x="814" y="1374"/>
                          <a:pt x="873" y="1323"/>
                          <a:pt x="924" y="1265"/>
                        </a:cubicBezTo>
                        <a:cubicBezTo>
                          <a:pt x="1040" y="1113"/>
                          <a:pt x="1091" y="923"/>
                          <a:pt x="1091" y="734"/>
                        </a:cubicBezTo>
                        <a:cubicBezTo>
                          <a:pt x="1091" y="327"/>
                          <a:pt x="851" y="0"/>
                          <a:pt x="545"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4009305" y="2714449"/>
                    <a:ext cx="207025" cy="367681"/>
                  </a:xfrm>
                  <a:custGeom>
                    <a:avLst/>
                    <a:gdLst/>
                    <a:ahLst/>
                    <a:cxnLst/>
                    <a:rect l="l" t="t" r="r" b="b"/>
                    <a:pathLst>
                      <a:path w="1491" h="2648" extrusionOk="0">
                        <a:moveTo>
                          <a:pt x="373" y="1"/>
                        </a:moveTo>
                        <a:cubicBezTo>
                          <a:pt x="16" y="1"/>
                          <a:pt x="0" y="386"/>
                          <a:pt x="0" y="386"/>
                        </a:cubicBezTo>
                        <a:cubicBezTo>
                          <a:pt x="58" y="648"/>
                          <a:pt x="677" y="778"/>
                          <a:pt x="684" y="786"/>
                        </a:cubicBezTo>
                        <a:cubicBezTo>
                          <a:pt x="953" y="1069"/>
                          <a:pt x="473" y="1535"/>
                          <a:pt x="473" y="1535"/>
                        </a:cubicBezTo>
                        <a:cubicBezTo>
                          <a:pt x="480" y="1687"/>
                          <a:pt x="458" y="1840"/>
                          <a:pt x="611" y="1942"/>
                        </a:cubicBezTo>
                        <a:cubicBezTo>
                          <a:pt x="699" y="1997"/>
                          <a:pt x="807" y="2023"/>
                          <a:pt x="915" y="2023"/>
                        </a:cubicBezTo>
                        <a:cubicBezTo>
                          <a:pt x="950" y="2023"/>
                          <a:pt x="984" y="2020"/>
                          <a:pt x="1018" y="2015"/>
                        </a:cubicBezTo>
                        <a:cubicBezTo>
                          <a:pt x="1024" y="2014"/>
                          <a:pt x="1029" y="2013"/>
                          <a:pt x="1035" y="2013"/>
                        </a:cubicBezTo>
                        <a:cubicBezTo>
                          <a:pt x="1237" y="2013"/>
                          <a:pt x="1375" y="2647"/>
                          <a:pt x="1375" y="2647"/>
                        </a:cubicBezTo>
                        <a:cubicBezTo>
                          <a:pt x="1382" y="2509"/>
                          <a:pt x="1389" y="2385"/>
                          <a:pt x="1411" y="2262"/>
                        </a:cubicBezTo>
                        <a:cubicBezTo>
                          <a:pt x="1425" y="2124"/>
                          <a:pt x="1491" y="1935"/>
                          <a:pt x="1440" y="1796"/>
                        </a:cubicBezTo>
                        <a:cubicBezTo>
                          <a:pt x="1404" y="1716"/>
                          <a:pt x="1331" y="1644"/>
                          <a:pt x="1273" y="1578"/>
                        </a:cubicBezTo>
                        <a:cubicBezTo>
                          <a:pt x="1200" y="1491"/>
                          <a:pt x="1207" y="1287"/>
                          <a:pt x="1229" y="1178"/>
                        </a:cubicBezTo>
                        <a:cubicBezTo>
                          <a:pt x="1273" y="873"/>
                          <a:pt x="1062" y="931"/>
                          <a:pt x="1004" y="691"/>
                        </a:cubicBezTo>
                        <a:cubicBezTo>
                          <a:pt x="975" y="604"/>
                          <a:pt x="982" y="502"/>
                          <a:pt x="975" y="415"/>
                        </a:cubicBezTo>
                        <a:cubicBezTo>
                          <a:pt x="946" y="211"/>
                          <a:pt x="786" y="102"/>
                          <a:pt x="604" y="44"/>
                        </a:cubicBezTo>
                        <a:cubicBezTo>
                          <a:pt x="514" y="14"/>
                          <a:pt x="438" y="1"/>
                          <a:pt x="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3871982" y="2731667"/>
                    <a:ext cx="150513" cy="323110"/>
                  </a:xfrm>
                  <a:custGeom>
                    <a:avLst/>
                    <a:gdLst/>
                    <a:ahLst/>
                    <a:cxnLst/>
                    <a:rect l="l" t="t" r="r" b="b"/>
                    <a:pathLst>
                      <a:path w="1084" h="2327" extrusionOk="0">
                        <a:moveTo>
                          <a:pt x="1084" y="0"/>
                        </a:moveTo>
                        <a:cubicBezTo>
                          <a:pt x="1047" y="73"/>
                          <a:pt x="829" y="44"/>
                          <a:pt x="764" y="87"/>
                        </a:cubicBezTo>
                        <a:cubicBezTo>
                          <a:pt x="626" y="175"/>
                          <a:pt x="568" y="327"/>
                          <a:pt x="517" y="473"/>
                        </a:cubicBezTo>
                        <a:cubicBezTo>
                          <a:pt x="495" y="560"/>
                          <a:pt x="480" y="633"/>
                          <a:pt x="502" y="727"/>
                        </a:cubicBezTo>
                        <a:cubicBezTo>
                          <a:pt x="517" y="822"/>
                          <a:pt x="568" y="916"/>
                          <a:pt x="553" y="1018"/>
                        </a:cubicBezTo>
                        <a:cubicBezTo>
                          <a:pt x="546" y="1127"/>
                          <a:pt x="502" y="1236"/>
                          <a:pt x="415" y="1316"/>
                        </a:cubicBezTo>
                        <a:cubicBezTo>
                          <a:pt x="335" y="1396"/>
                          <a:pt x="226" y="1432"/>
                          <a:pt x="146" y="1505"/>
                        </a:cubicBezTo>
                        <a:cubicBezTo>
                          <a:pt x="0" y="1643"/>
                          <a:pt x="211" y="1905"/>
                          <a:pt x="109" y="2051"/>
                        </a:cubicBezTo>
                        <a:cubicBezTo>
                          <a:pt x="73" y="2109"/>
                          <a:pt x="102" y="2291"/>
                          <a:pt x="102" y="2327"/>
                        </a:cubicBezTo>
                        <a:cubicBezTo>
                          <a:pt x="160" y="2240"/>
                          <a:pt x="233" y="2167"/>
                          <a:pt x="306" y="2094"/>
                        </a:cubicBezTo>
                        <a:cubicBezTo>
                          <a:pt x="415" y="1985"/>
                          <a:pt x="575" y="1832"/>
                          <a:pt x="735" y="1818"/>
                        </a:cubicBezTo>
                        <a:cubicBezTo>
                          <a:pt x="837" y="1811"/>
                          <a:pt x="909" y="1796"/>
                          <a:pt x="946" y="1702"/>
                        </a:cubicBezTo>
                        <a:cubicBezTo>
                          <a:pt x="982" y="1607"/>
                          <a:pt x="982" y="1505"/>
                          <a:pt x="997" y="1418"/>
                        </a:cubicBezTo>
                        <a:cubicBezTo>
                          <a:pt x="997" y="1418"/>
                          <a:pt x="466" y="669"/>
                          <a:pt x="1011" y="262"/>
                        </a:cubicBezTo>
                        <a:lnTo>
                          <a:pt x="1026" y="160"/>
                        </a:lnTo>
                        <a:cubicBezTo>
                          <a:pt x="1011" y="153"/>
                          <a:pt x="1084"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4"/>
                  <p:cNvSpPr/>
                  <p:nvPr/>
                </p:nvSpPr>
                <p:spPr>
                  <a:xfrm>
                    <a:off x="3933475" y="3052175"/>
                    <a:ext cx="15274" cy="111005"/>
                  </a:xfrm>
                  <a:custGeom>
                    <a:avLst/>
                    <a:gdLst/>
                    <a:ahLst/>
                    <a:cxnLst/>
                    <a:rect l="l" t="t" r="r" b="b"/>
                    <a:pathLst>
                      <a:path w="110" h="918" extrusionOk="0">
                        <a:moveTo>
                          <a:pt x="1" y="1"/>
                        </a:moveTo>
                        <a:lnTo>
                          <a:pt x="1" y="917"/>
                        </a:lnTo>
                        <a:lnTo>
                          <a:pt x="110" y="917"/>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4"/>
                  <p:cNvSpPr/>
                  <p:nvPr/>
                </p:nvSpPr>
                <p:spPr>
                  <a:xfrm>
                    <a:off x="4128425" y="3047249"/>
                    <a:ext cx="16246" cy="111005"/>
                  </a:xfrm>
                  <a:custGeom>
                    <a:avLst/>
                    <a:gdLst/>
                    <a:ahLst/>
                    <a:cxnLst/>
                    <a:rect l="l" t="t" r="r" b="b"/>
                    <a:pathLst>
                      <a:path w="117" h="918" extrusionOk="0">
                        <a:moveTo>
                          <a:pt x="117" y="1"/>
                        </a:moveTo>
                        <a:lnTo>
                          <a:pt x="0" y="917"/>
                        </a:lnTo>
                        <a:lnTo>
                          <a:pt x="117" y="917"/>
                        </a:lnTo>
                        <a:lnTo>
                          <a:pt x="117"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 name="Google Shape;424;p34"/>
              <p:cNvGrpSpPr/>
              <p:nvPr/>
            </p:nvGrpSpPr>
            <p:grpSpPr>
              <a:xfrm flipH="1">
                <a:off x="344149" y="3230149"/>
                <a:ext cx="1499042" cy="756252"/>
                <a:chOff x="3093725" y="2736975"/>
                <a:chExt cx="258875" cy="130600"/>
              </a:xfrm>
            </p:grpSpPr>
            <p:sp>
              <p:nvSpPr>
                <p:cNvPr id="425" name="Google Shape;425;p34"/>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3223350" y="2746600"/>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4"/>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4"/>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4"/>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34"/>
              <p:cNvGrpSpPr/>
              <p:nvPr/>
            </p:nvGrpSpPr>
            <p:grpSpPr>
              <a:xfrm>
                <a:off x="672475" y="1232327"/>
                <a:ext cx="464899" cy="308659"/>
                <a:chOff x="672475" y="1232327"/>
                <a:chExt cx="464899" cy="308659"/>
              </a:xfrm>
            </p:grpSpPr>
            <p:sp>
              <p:nvSpPr>
                <p:cNvPr id="432" name="Google Shape;432;p34"/>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4"/>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34"/>
              <p:cNvSpPr/>
              <p:nvPr/>
            </p:nvSpPr>
            <p:spPr>
              <a:xfrm>
                <a:off x="730167" y="571649"/>
                <a:ext cx="2759" cy="201440"/>
              </a:xfrm>
              <a:custGeom>
                <a:avLst/>
                <a:gdLst/>
                <a:ahLst/>
                <a:cxnLst/>
                <a:rect l="l" t="t" r="r" b="b"/>
                <a:pathLst>
                  <a:path w="52" h="3797" extrusionOk="0">
                    <a:moveTo>
                      <a:pt x="29" y="0"/>
                    </a:moveTo>
                    <a:cubicBezTo>
                      <a:pt x="29" y="0"/>
                      <a:pt x="22" y="233"/>
                      <a:pt x="7" y="589"/>
                    </a:cubicBezTo>
                    <a:cubicBezTo>
                      <a:pt x="7" y="771"/>
                      <a:pt x="0" y="982"/>
                      <a:pt x="0" y="1200"/>
                    </a:cubicBezTo>
                    <a:lnTo>
                      <a:pt x="0" y="1898"/>
                    </a:lnTo>
                    <a:lnTo>
                      <a:pt x="0" y="2596"/>
                    </a:lnTo>
                    <a:cubicBezTo>
                      <a:pt x="0" y="2822"/>
                      <a:pt x="7" y="3025"/>
                      <a:pt x="7" y="3207"/>
                    </a:cubicBezTo>
                    <a:cubicBezTo>
                      <a:pt x="22" y="3563"/>
                      <a:pt x="29" y="3796"/>
                      <a:pt x="29" y="3796"/>
                    </a:cubicBezTo>
                    <a:cubicBezTo>
                      <a:pt x="29" y="3796"/>
                      <a:pt x="37" y="3563"/>
                      <a:pt x="44" y="3207"/>
                    </a:cubicBezTo>
                    <a:cubicBezTo>
                      <a:pt x="44" y="3025"/>
                      <a:pt x="51" y="2814"/>
                      <a:pt x="51" y="2596"/>
                    </a:cubicBezTo>
                    <a:lnTo>
                      <a:pt x="51" y="1898"/>
                    </a:lnTo>
                    <a:lnTo>
                      <a:pt x="51" y="1200"/>
                    </a:lnTo>
                    <a:cubicBezTo>
                      <a:pt x="51" y="968"/>
                      <a:pt x="44" y="771"/>
                      <a:pt x="44" y="589"/>
                    </a:cubicBezTo>
                    <a:cubicBezTo>
                      <a:pt x="37" y="233"/>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34"/>
            <p:cNvGrpSpPr/>
            <p:nvPr/>
          </p:nvGrpSpPr>
          <p:grpSpPr>
            <a:xfrm>
              <a:off x="3345300" y="1191513"/>
              <a:ext cx="464900" cy="390271"/>
              <a:chOff x="3796400" y="3657825"/>
              <a:chExt cx="464900" cy="390271"/>
            </a:xfrm>
          </p:grpSpPr>
          <p:sp>
            <p:nvSpPr>
              <p:cNvPr id="436" name="Google Shape;436;p34"/>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4"/>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4"/>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4"/>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 name="Picture 8">
            <a:extLst>
              <a:ext uri="{FF2B5EF4-FFF2-40B4-BE49-F238E27FC236}">
                <a16:creationId xmlns:a16="http://schemas.microsoft.com/office/drawing/2014/main" id="{D0C7D22F-4D3B-EEC7-6E00-E35D1ACC1CE3}"/>
              </a:ext>
            </a:extLst>
          </p:cNvPr>
          <p:cNvPicPr>
            <a:picLocks noChangeAspect="1"/>
          </p:cNvPicPr>
          <p:nvPr/>
        </p:nvPicPr>
        <p:blipFill>
          <a:blip r:embed="rId3"/>
          <a:stretch>
            <a:fillRect/>
          </a:stretch>
        </p:blipFill>
        <p:spPr>
          <a:xfrm>
            <a:off x="590699" y="88333"/>
            <a:ext cx="2076301" cy="1490870"/>
          </a:xfrm>
          <a:prstGeom prst="rect">
            <a:avLst/>
          </a:prstGeom>
        </p:spPr>
      </p:pic>
      <p:pic>
        <p:nvPicPr>
          <p:cNvPr id="11" name="Picture 10">
            <a:extLst>
              <a:ext uri="{FF2B5EF4-FFF2-40B4-BE49-F238E27FC236}">
                <a16:creationId xmlns:a16="http://schemas.microsoft.com/office/drawing/2014/main" id="{4D2E860B-6F1A-A28A-8E45-2B62F6AD4937}"/>
              </a:ext>
            </a:extLst>
          </p:cNvPr>
          <p:cNvPicPr>
            <a:picLocks noChangeAspect="1"/>
          </p:cNvPicPr>
          <p:nvPr/>
        </p:nvPicPr>
        <p:blipFill>
          <a:blip r:embed="rId4"/>
          <a:stretch>
            <a:fillRect/>
          </a:stretch>
        </p:blipFill>
        <p:spPr>
          <a:xfrm>
            <a:off x="6903243" y="198068"/>
            <a:ext cx="1836325" cy="1271400"/>
          </a:xfrm>
          <a:prstGeom prst="rect">
            <a:avLst/>
          </a:prstGeom>
        </p:spPr>
      </p:pic>
      <p:sp>
        <p:nvSpPr>
          <p:cNvPr id="2" name="TextBox 1">
            <a:extLst>
              <a:ext uri="{FF2B5EF4-FFF2-40B4-BE49-F238E27FC236}">
                <a16:creationId xmlns:a16="http://schemas.microsoft.com/office/drawing/2014/main" id="{F8DE94AB-665F-F040-1F35-28892A18D7DA}"/>
              </a:ext>
            </a:extLst>
          </p:cNvPr>
          <p:cNvSpPr txBox="1"/>
          <p:nvPr/>
        </p:nvSpPr>
        <p:spPr>
          <a:xfrm>
            <a:off x="2019733" y="1270625"/>
            <a:ext cx="6089712" cy="584775"/>
          </a:xfrm>
          <a:prstGeom prst="rect">
            <a:avLst/>
          </a:prstGeom>
          <a:noFill/>
        </p:spPr>
        <p:txBody>
          <a:bodyPr wrap="square" rtlCol="0">
            <a:spAutoFit/>
          </a:bodyPr>
          <a:lstStyle/>
          <a:p>
            <a:r>
              <a:rPr lang="en-CA" sz="1600" b="1" dirty="0">
                <a:solidFill>
                  <a:schemeClr val="tx1"/>
                </a:solidFill>
              </a:rPr>
              <a:t>This scholarship is provided by the Egyptian Ministry of Communications and the Digital Egypt Pioneers initiative.</a:t>
            </a:r>
          </a:p>
        </p:txBody>
      </p:sp>
      <p:sp>
        <p:nvSpPr>
          <p:cNvPr id="3" name="TextBox 2">
            <a:extLst>
              <a:ext uri="{FF2B5EF4-FFF2-40B4-BE49-F238E27FC236}">
                <a16:creationId xmlns:a16="http://schemas.microsoft.com/office/drawing/2014/main" id="{EF250B4A-25A0-A476-B036-CB81275A9B52}"/>
              </a:ext>
            </a:extLst>
          </p:cNvPr>
          <p:cNvSpPr txBox="1"/>
          <p:nvPr/>
        </p:nvSpPr>
        <p:spPr>
          <a:xfrm>
            <a:off x="4360333" y="4377001"/>
            <a:ext cx="3657600" cy="400110"/>
          </a:xfrm>
          <a:prstGeom prst="rect">
            <a:avLst/>
          </a:prstGeom>
          <a:noFill/>
        </p:spPr>
        <p:txBody>
          <a:bodyPr wrap="square" rtlCol="0">
            <a:spAutoFit/>
          </a:bodyPr>
          <a:lstStyle/>
          <a:p>
            <a:r>
              <a:rPr lang="en-US" sz="2000" b="1" dirty="0">
                <a:solidFill>
                  <a:schemeClr val="tx1"/>
                </a:solidFill>
                <a:latin typeface="Be Vietnam Pro" panose="020B0604020202020204" charset="0"/>
              </a:rPr>
              <a:t>CA12_DAT1_G6</a:t>
            </a:r>
            <a:endParaRPr lang="en-CA" sz="2000" b="1" dirty="0">
              <a:solidFill>
                <a:schemeClr val="tx1"/>
              </a:solidFill>
              <a:latin typeface="Be Vietnam Pro"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B2205-214A-CB47-CF51-73A20F448378}"/>
              </a:ext>
            </a:extLst>
          </p:cNvPr>
          <p:cNvSpPr>
            <a:spLocks noGrp="1"/>
          </p:cNvSpPr>
          <p:nvPr>
            <p:ph type="title"/>
          </p:nvPr>
        </p:nvSpPr>
        <p:spPr>
          <a:xfrm>
            <a:off x="161200" y="313201"/>
            <a:ext cx="8982800" cy="572700"/>
          </a:xfrm>
        </p:spPr>
        <p:txBody>
          <a:bodyPr/>
          <a:lstStyle/>
          <a:p>
            <a:r>
              <a:rPr lang="en-US" sz="2400" dirty="0"/>
              <a:t>Insights of Employee &amp; Salary :</a:t>
            </a:r>
            <a:endParaRPr lang="en-CA" sz="2400" dirty="0"/>
          </a:p>
        </p:txBody>
      </p:sp>
      <p:sp>
        <p:nvSpPr>
          <p:cNvPr id="3" name="TextBox 2">
            <a:extLst>
              <a:ext uri="{FF2B5EF4-FFF2-40B4-BE49-F238E27FC236}">
                <a16:creationId xmlns:a16="http://schemas.microsoft.com/office/drawing/2014/main" id="{3FE81FA1-C359-33B3-D9B5-92CCDD49A91A}"/>
              </a:ext>
            </a:extLst>
          </p:cNvPr>
          <p:cNvSpPr txBox="1"/>
          <p:nvPr/>
        </p:nvSpPr>
        <p:spPr>
          <a:xfrm>
            <a:off x="161200" y="1270734"/>
            <a:ext cx="9219867"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rgbClr val="C00000"/>
                </a:solidFill>
              </a:rPr>
              <a:t>Sales department has younger employees.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Technology has the highest average salary.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Gender distribution is skewed in some roles.</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 Majority of employees hold at least a Bachelor’s degree.</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Salary increases with education &amp; experience.</a:t>
            </a:r>
          </a:p>
          <a:p>
            <a:r>
              <a:rPr lang="en-US" sz="2000" dirty="0">
                <a:solidFill>
                  <a:srgbClr val="C00000"/>
                </a:solidFill>
              </a:rPr>
              <a:t> </a:t>
            </a:r>
            <a:endParaRPr lang="en-CA" sz="2000" dirty="0">
              <a:solidFill>
                <a:srgbClr val="C00000"/>
              </a:solidFill>
            </a:endParaRPr>
          </a:p>
        </p:txBody>
      </p:sp>
    </p:spTree>
    <p:extLst>
      <p:ext uri="{BB962C8B-B14F-4D97-AF65-F5344CB8AC3E}">
        <p14:creationId xmlns:p14="http://schemas.microsoft.com/office/powerpoint/2010/main" val="36568133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F8D74-AAE3-B6EA-BE7C-63D1B332BF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5DF1AA-699F-7BD2-A804-C373CA35C2EB}"/>
              </a:ext>
            </a:extLst>
          </p:cNvPr>
          <p:cNvSpPr>
            <a:spLocks noGrp="1"/>
          </p:cNvSpPr>
          <p:nvPr>
            <p:ph type="title"/>
          </p:nvPr>
        </p:nvSpPr>
        <p:spPr>
          <a:xfrm>
            <a:off x="93466" y="326492"/>
            <a:ext cx="9617801" cy="572700"/>
          </a:xfrm>
        </p:spPr>
        <p:txBody>
          <a:bodyPr/>
          <a:lstStyle/>
          <a:p>
            <a:r>
              <a:rPr lang="en-US" sz="2400" dirty="0"/>
              <a:t>Insights of </a:t>
            </a:r>
            <a:r>
              <a:rPr lang="en-CA" sz="2400" b="1" dirty="0">
                <a:solidFill>
                  <a:srgbClr val="002060"/>
                </a:solidFill>
                <a:latin typeface="Be Vietnam Pro"/>
                <a:ea typeface="Be Vietnam Pro"/>
                <a:cs typeface="Be Vietnam Pro"/>
                <a:sym typeface="Be Vietnam Pro"/>
              </a:rPr>
              <a:t>Satisfaction &amp; Engagement:</a:t>
            </a:r>
            <a:endParaRPr lang="en-CA" sz="2400" dirty="0">
              <a:solidFill>
                <a:srgbClr val="002060"/>
              </a:solidFill>
            </a:endParaRPr>
          </a:p>
        </p:txBody>
      </p:sp>
      <p:sp>
        <p:nvSpPr>
          <p:cNvPr id="3" name="TextBox 2">
            <a:extLst>
              <a:ext uri="{FF2B5EF4-FFF2-40B4-BE49-F238E27FC236}">
                <a16:creationId xmlns:a16="http://schemas.microsoft.com/office/drawing/2014/main" id="{78B6B49D-F2CA-891F-A636-59A92DFE2386}"/>
              </a:ext>
            </a:extLst>
          </p:cNvPr>
          <p:cNvSpPr txBox="1"/>
          <p:nvPr/>
        </p:nvSpPr>
        <p:spPr>
          <a:xfrm>
            <a:off x="190666" y="1339133"/>
            <a:ext cx="8762667"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C00000"/>
                </a:solidFill>
              </a:rPr>
              <a:t>Employees doing overtime are less satisfied.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Technology employees report the lowest work-life. balance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Low satisfaction can linked with high attrition.</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Employees with Masters and Doctorate often show higher satisfaction.</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Satisfaction varies by job role.</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endParaRPr lang="en-CA" sz="2000" dirty="0">
              <a:solidFill>
                <a:srgbClr val="C00000"/>
              </a:solidFill>
            </a:endParaRPr>
          </a:p>
        </p:txBody>
      </p:sp>
    </p:spTree>
    <p:extLst>
      <p:ext uri="{BB962C8B-B14F-4D97-AF65-F5344CB8AC3E}">
        <p14:creationId xmlns:p14="http://schemas.microsoft.com/office/powerpoint/2010/main" val="3180957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ECB52D-8BFB-C336-0C00-4ED0364FE7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843148-C260-F967-8BB7-D1383EF72B22}"/>
              </a:ext>
            </a:extLst>
          </p:cNvPr>
          <p:cNvSpPr>
            <a:spLocks noGrp="1"/>
          </p:cNvSpPr>
          <p:nvPr>
            <p:ph type="title"/>
          </p:nvPr>
        </p:nvSpPr>
        <p:spPr>
          <a:xfrm>
            <a:off x="195066" y="320941"/>
            <a:ext cx="9617801" cy="572700"/>
          </a:xfrm>
        </p:spPr>
        <p:txBody>
          <a:bodyPr/>
          <a:lstStyle/>
          <a:p>
            <a:r>
              <a:rPr lang="en-US" sz="2400" dirty="0"/>
              <a:t>Insights of </a:t>
            </a:r>
            <a:r>
              <a:rPr lang="en-CA" sz="2400" b="1" dirty="0">
                <a:solidFill>
                  <a:srgbClr val="002060"/>
                </a:solidFill>
                <a:latin typeface="Be Vietnam Pro"/>
                <a:ea typeface="Be Vietnam Pro"/>
                <a:cs typeface="Be Vietnam Pro"/>
                <a:sym typeface="Be Vietnam Pro"/>
              </a:rPr>
              <a:t>Attrition &amp; Turnover :</a:t>
            </a:r>
            <a:endParaRPr lang="en-CA" sz="2400" dirty="0">
              <a:solidFill>
                <a:srgbClr val="002060"/>
              </a:solidFill>
            </a:endParaRPr>
          </a:p>
        </p:txBody>
      </p:sp>
      <p:sp>
        <p:nvSpPr>
          <p:cNvPr id="3" name="TextBox 2">
            <a:extLst>
              <a:ext uri="{FF2B5EF4-FFF2-40B4-BE49-F238E27FC236}">
                <a16:creationId xmlns:a16="http://schemas.microsoft.com/office/drawing/2014/main" id="{250A2107-67DA-6D86-697D-FF176D1E13F0}"/>
              </a:ext>
            </a:extLst>
          </p:cNvPr>
          <p:cNvSpPr txBox="1"/>
          <p:nvPr/>
        </p:nvSpPr>
        <p:spPr>
          <a:xfrm>
            <a:off x="195066" y="1058334"/>
            <a:ext cx="8026067"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C00000"/>
                </a:solidFill>
              </a:rPr>
              <a:t>Sales has the highest attrition rate.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Employees with long commutes are more likely to leave.</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Younger employees tend to leave more often.</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After 5+ years attrition tends to stabilize.</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Higher education often correlates with better role and pay.</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endParaRPr lang="en-CA" sz="2000" dirty="0">
              <a:solidFill>
                <a:srgbClr val="C00000"/>
              </a:solidFill>
            </a:endParaRPr>
          </a:p>
        </p:txBody>
      </p:sp>
    </p:spTree>
    <p:extLst>
      <p:ext uri="{BB962C8B-B14F-4D97-AF65-F5344CB8AC3E}">
        <p14:creationId xmlns:p14="http://schemas.microsoft.com/office/powerpoint/2010/main" val="16804952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3992E-49F9-F7E8-E56D-801E705789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FC47ED-E641-1321-32A2-4F5446C62809}"/>
              </a:ext>
            </a:extLst>
          </p:cNvPr>
          <p:cNvSpPr>
            <a:spLocks noGrp="1"/>
          </p:cNvSpPr>
          <p:nvPr>
            <p:ph type="title"/>
          </p:nvPr>
        </p:nvSpPr>
        <p:spPr>
          <a:xfrm>
            <a:off x="127332" y="318025"/>
            <a:ext cx="9617801" cy="572700"/>
          </a:xfrm>
        </p:spPr>
        <p:txBody>
          <a:bodyPr/>
          <a:lstStyle/>
          <a:p>
            <a:r>
              <a:rPr lang="en-US" sz="2400" dirty="0"/>
              <a:t>Insights of </a:t>
            </a:r>
            <a:r>
              <a:rPr lang="en-CA" sz="2400" b="1" dirty="0">
                <a:solidFill>
                  <a:srgbClr val="002060"/>
                </a:solidFill>
                <a:latin typeface="Be Vietnam Pro"/>
                <a:ea typeface="Be Vietnam Pro"/>
                <a:cs typeface="Be Vietnam Pro"/>
                <a:sym typeface="Be Vietnam Pro"/>
              </a:rPr>
              <a:t>Promotion &amp; Performance:</a:t>
            </a:r>
            <a:endParaRPr lang="en-CA" sz="2400" dirty="0">
              <a:solidFill>
                <a:srgbClr val="002060"/>
              </a:solidFill>
            </a:endParaRPr>
          </a:p>
        </p:txBody>
      </p:sp>
      <p:sp>
        <p:nvSpPr>
          <p:cNvPr id="3" name="TextBox 2">
            <a:extLst>
              <a:ext uri="{FF2B5EF4-FFF2-40B4-BE49-F238E27FC236}">
                <a16:creationId xmlns:a16="http://schemas.microsoft.com/office/drawing/2014/main" id="{CA9635FE-DE52-89BA-D888-D682D761B1C1}"/>
              </a:ext>
            </a:extLst>
          </p:cNvPr>
          <p:cNvSpPr txBox="1"/>
          <p:nvPr/>
        </p:nvSpPr>
        <p:spPr>
          <a:xfrm>
            <a:off x="237399" y="1278467"/>
            <a:ext cx="8017601"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C00000"/>
                </a:solidFill>
              </a:rPr>
              <a:t>Many employees haven’t been promoted in over three years. </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Lack promotion is linked with low engagement.</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Tech department has fewer internal promotions.</a:t>
            </a:r>
          </a:p>
          <a:p>
            <a:pPr marL="285750" indent="-285750">
              <a:buFont typeface="Arial" panose="020B0604020202020204" pitchFamily="34" charset="0"/>
              <a:buChar char="•"/>
            </a:pPr>
            <a:endParaRPr lang="en-US" sz="2000" dirty="0">
              <a:solidFill>
                <a:srgbClr val="C00000"/>
              </a:solidFill>
            </a:endParaRPr>
          </a:p>
          <a:p>
            <a:pPr marL="285750" indent="-285750">
              <a:buFont typeface="Arial" panose="020B0604020202020204" pitchFamily="34" charset="0"/>
              <a:buChar char="•"/>
            </a:pPr>
            <a:r>
              <a:rPr lang="en-US" sz="2000" dirty="0">
                <a:solidFill>
                  <a:srgbClr val="C00000"/>
                </a:solidFill>
              </a:rPr>
              <a:t>Employees with Doctorates degrees often have faster promotion.</a:t>
            </a:r>
          </a:p>
          <a:p>
            <a:pPr marL="285750" indent="-285750">
              <a:buFont typeface="Arial" panose="020B0604020202020204" pitchFamily="34" charset="0"/>
              <a:buChar char="•"/>
            </a:pPr>
            <a:endParaRPr lang="en-US" sz="2000" dirty="0">
              <a:solidFill>
                <a:srgbClr val="C00000"/>
              </a:solidFill>
            </a:endParaRPr>
          </a:p>
          <a:p>
            <a:endParaRPr lang="en-CA" sz="2000" dirty="0">
              <a:solidFill>
                <a:srgbClr val="C00000"/>
              </a:solidFill>
            </a:endParaRPr>
          </a:p>
        </p:txBody>
      </p:sp>
    </p:spTree>
    <p:extLst>
      <p:ext uri="{BB962C8B-B14F-4D97-AF65-F5344CB8AC3E}">
        <p14:creationId xmlns:p14="http://schemas.microsoft.com/office/powerpoint/2010/main" val="6632061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52820-E7D6-56C8-D1FB-4C006F9191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51DF45-F42C-16E1-9802-E0DB60A44E5A}"/>
              </a:ext>
            </a:extLst>
          </p:cNvPr>
          <p:cNvSpPr>
            <a:spLocks noGrp="1"/>
          </p:cNvSpPr>
          <p:nvPr>
            <p:ph type="title"/>
          </p:nvPr>
        </p:nvSpPr>
        <p:spPr>
          <a:xfrm>
            <a:off x="127000" y="131759"/>
            <a:ext cx="9617801" cy="572700"/>
          </a:xfrm>
        </p:spPr>
        <p:txBody>
          <a:bodyPr/>
          <a:lstStyle/>
          <a:p>
            <a:r>
              <a:rPr lang="en-CA" sz="3200" b="1" dirty="0">
                <a:solidFill>
                  <a:schemeClr val="tx1"/>
                </a:solidFill>
                <a:latin typeface="Be Vietnam Pro"/>
                <a:ea typeface="Be Vietnam Pro"/>
                <a:cs typeface="Be Vietnam Pro"/>
                <a:sym typeface="Be Vietnam Pro"/>
              </a:rPr>
              <a:t>Forecasting</a:t>
            </a:r>
            <a:r>
              <a:rPr lang="en-CA" sz="3200" b="1" dirty="0">
                <a:solidFill>
                  <a:srgbClr val="002060"/>
                </a:solidFill>
                <a:latin typeface="Be Vietnam Pro"/>
                <a:ea typeface="Be Vietnam Pro"/>
                <a:cs typeface="Be Vietnam Pro"/>
                <a:sym typeface="Be Vietnam Pro"/>
              </a:rPr>
              <a:t> Trends :</a:t>
            </a:r>
            <a:endParaRPr lang="en-CA" sz="3200" dirty="0">
              <a:solidFill>
                <a:srgbClr val="002060"/>
              </a:solidFill>
            </a:endParaRPr>
          </a:p>
        </p:txBody>
      </p:sp>
      <p:sp>
        <p:nvSpPr>
          <p:cNvPr id="5" name="TextBox 4">
            <a:extLst>
              <a:ext uri="{FF2B5EF4-FFF2-40B4-BE49-F238E27FC236}">
                <a16:creationId xmlns:a16="http://schemas.microsoft.com/office/drawing/2014/main" id="{F8E986C8-A139-B67D-72A5-7B30B9E579BE}"/>
              </a:ext>
            </a:extLst>
          </p:cNvPr>
          <p:cNvSpPr txBox="1"/>
          <p:nvPr/>
        </p:nvSpPr>
        <p:spPr>
          <a:xfrm>
            <a:off x="127000" y="1093926"/>
            <a:ext cx="9017000" cy="3508653"/>
          </a:xfrm>
          <a:prstGeom prst="rect">
            <a:avLst/>
          </a:prstGeom>
          <a:noFill/>
        </p:spPr>
        <p:txBody>
          <a:bodyPr wrap="square" rtlCol="0">
            <a:spAutoFit/>
          </a:bodyPr>
          <a:lstStyle/>
          <a:p>
            <a:r>
              <a:rPr lang="en-US" sz="2400" b="1" dirty="0">
                <a:latin typeface="Be Vietnam Pro" panose="020B0604020202020204" charset="0"/>
              </a:rPr>
              <a:t>1.Employee Attrition :</a:t>
            </a:r>
          </a:p>
          <a:p>
            <a:endParaRPr lang="en-US" sz="1800" b="1" dirty="0">
              <a:latin typeface="Be Vietnam Pro" panose="020B0604020202020204" charset="0"/>
            </a:endParaRPr>
          </a:p>
          <a:p>
            <a:r>
              <a:rPr lang="en-CA" sz="1600" dirty="0">
                <a:solidFill>
                  <a:srgbClr val="C00000"/>
                </a:solidFill>
                <a:latin typeface="Be Vietnam Pro" panose="020B0604020202020204" charset="0"/>
              </a:rPr>
              <a:t>Attrition Forecast: Predicted attrition rises sharply from 44 employees in 2023 to 76 in 2025-a 73% increase over three years. This step upward trend contrasts with the historical average of 21, suggesting factors like declining job satisfaction, competitive job markets, or insufficient retention strategies may be at play</a:t>
            </a:r>
          </a:p>
          <a:p>
            <a:endParaRPr lang="en-CA" sz="1200" dirty="0">
              <a:solidFill>
                <a:srgbClr val="C00000"/>
              </a:solidFill>
              <a:latin typeface="Be Vietnam Pro" panose="020B0604020202020204" charset="0"/>
            </a:endParaRPr>
          </a:p>
          <a:p>
            <a:r>
              <a:rPr lang="en-CA" sz="2400" b="1" dirty="0">
                <a:solidFill>
                  <a:schemeClr val="bg2"/>
                </a:solidFill>
                <a:latin typeface="Be Vietnam Pro" panose="020B0604020202020204" charset="0"/>
              </a:rPr>
              <a:t>2.Salary Analysis :</a:t>
            </a:r>
          </a:p>
          <a:p>
            <a:endParaRPr lang="en-CA" sz="1600" b="1" dirty="0">
              <a:solidFill>
                <a:schemeClr val="bg2"/>
              </a:solidFill>
              <a:latin typeface="Be Vietnam Pro" panose="020B0604020202020204" charset="0"/>
            </a:endParaRPr>
          </a:p>
          <a:p>
            <a:r>
              <a:rPr lang="en-CA" sz="1600" dirty="0">
                <a:solidFill>
                  <a:srgbClr val="C00000"/>
                </a:solidFill>
                <a:latin typeface="Be Vietnam Pro" panose="020B0604020202020204" charset="0"/>
              </a:rPr>
              <a:t>Salary Forecast: Average salaries are projected to grow steadily from $111,551 in 2023 to $121,905 in 2025-a 9.3% increase. While this growth is positive, it's slower than historical peaks (e.g., 2020's $126,860), indicating cautious compensation adjustments despite rising attrition.</a:t>
            </a:r>
            <a:endParaRPr lang="en-US" sz="1600" dirty="0">
              <a:solidFill>
                <a:srgbClr val="C00000"/>
              </a:solidFill>
              <a:latin typeface="Be Vietnam Pro" panose="020B0604020202020204" charset="0"/>
            </a:endParaRPr>
          </a:p>
        </p:txBody>
      </p:sp>
    </p:spTree>
    <p:extLst>
      <p:ext uri="{BB962C8B-B14F-4D97-AF65-F5344CB8AC3E}">
        <p14:creationId xmlns:p14="http://schemas.microsoft.com/office/powerpoint/2010/main" val="33323002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58E9C1-C717-EE47-867E-D20FFEEF14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DFA07F-0FD5-C070-B6B7-0AD80E76FAF7}"/>
              </a:ext>
            </a:extLst>
          </p:cNvPr>
          <p:cNvSpPr>
            <a:spLocks noGrp="1"/>
          </p:cNvSpPr>
          <p:nvPr>
            <p:ph type="title"/>
          </p:nvPr>
        </p:nvSpPr>
        <p:spPr>
          <a:xfrm>
            <a:off x="127000" y="131759"/>
            <a:ext cx="9617801" cy="572700"/>
          </a:xfrm>
        </p:spPr>
        <p:txBody>
          <a:bodyPr/>
          <a:lstStyle/>
          <a:p>
            <a:r>
              <a:rPr lang="en-CA" sz="3200" b="1" dirty="0">
                <a:solidFill>
                  <a:schemeClr val="tx1"/>
                </a:solidFill>
                <a:latin typeface="Be Vietnam Pro"/>
                <a:ea typeface="Be Vietnam Pro"/>
                <a:cs typeface="Be Vietnam Pro"/>
                <a:sym typeface="Be Vietnam Pro"/>
              </a:rPr>
              <a:t>Forecasting</a:t>
            </a:r>
            <a:r>
              <a:rPr lang="en-CA" sz="3200" b="1" dirty="0">
                <a:solidFill>
                  <a:srgbClr val="002060"/>
                </a:solidFill>
                <a:latin typeface="Be Vietnam Pro"/>
                <a:ea typeface="Be Vietnam Pro"/>
                <a:cs typeface="Be Vietnam Pro"/>
                <a:sym typeface="Be Vietnam Pro"/>
              </a:rPr>
              <a:t> Trends :</a:t>
            </a:r>
            <a:endParaRPr lang="en-CA" sz="3200" dirty="0">
              <a:solidFill>
                <a:srgbClr val="002060"/>
              </a:solidFill>
            </a:endParaRPr>
          </a:p>
        </p:txBody>
      </p:sp>
      <p:pic>
        <p:nvPicPr>
          <p:cNvPr id="4" name="Picture 3">
            <a:extLst>
              <a:ext uri="{FF2B5EF4-FFF2-40B4-BE49-F238E27FC236}">
                <a16:creationId xmlns:a16="http://schemas.microsoft.com/office/drawing/2014/main" id="{FDD0D4AA-7EE0-0EF4-D001-B9F147251918}"/>
              </a:ext>
            </a:extLst>
          </p:cNvPr>
          <p:cNvPicPr>
            <a:picLocks noChangeAspect="1"/>
          </p:cNvPicPr>
          <p:nvPr/>
        </p:nvPicPr>
        <p:blipFill>
          <a:blip r:embed="rId3"/>
          <a:stretch>
            <a:fillRect/>
          </a:stretch>
        </p:blipFill>
        <p:spPr>
          <a:xfrm>
            <a:off x="4837230" y="794791"/>
            <a:ext cx="3528907" cy="2205567"/>
          </a:xfrm>
          <a:prstGeom prst="rect">
            <a:avLst/>
          </a:prstGeom>
        </p:spPr>
      </p:pic>
      <p:pic>
        <p:nvPicPr>
          <p:cNvPr id="7" name="Picture 6">
            <a:extLst>
              <a:ext uri="{FF2B5EF4-FFF2-40B4-BE49-F238E27FC236}">
                <a16:creationId xmlns:a16="http://schemas.microsoft.com/office/drawing/2014/main" id="{76F841E3-A665-DFAA-4BCA-9A6E3E35E39D}"/>
              </a:ext>
            </a:extLst>
          </p:cNvPr>
          <p:cNvPicPr>
            <a:picLocks noChangeAspect="1"/>
          </p:cNvPicPr>
          <p:nvPr/>
        </p:nvPicPr>
        <p:blipFill>
          <a:blip r:embed="rId4"/>
          <a:stretch>
            <a:fillRect/>
          </a:stretch>
        </p:blipFill>
        <p:spPr>
          <a:xfrm>
            <a:off x="4837230" y="2949423"/>
            <a:ext cx="3528907" cy="2042583"/>
          </a:xfrm>
          <a:prstGeom prst="rect">
            <a:avLst/>
          </a:prstGeom>
        </p:spPr>
      </p:pic>
      <p:pic>
        <p:nvPicPr>
          <p:cNvPr id="9" name="Picture 8">
            <a:extLst>
              <a:ext uri="{FF2B5EF4-FFF2-40B4-BE49-F238E27FC236}">
                <a16:creationId xmlns:a16="http://schemas.microsoft.com/office/drawing/2014/main" id="{89D57847-FD12-907D-1284-320D107F08C6}"/>
              </a:ext>
            </a:extLst>
          </p:cNvPr>
          <p:cNvPicPr>
            <a:picLocks noChangeAspect="1"/>
          </p:cNvPicPr>
          <p:nvPr/>
        </p:nvPicPr>
        <p:blipFill>
          <a:blip r:embed="rId5"/>
          <a:stretch>
            <a:fillRect/>
          </a:stretch>
        </p:blipFill>
        <p:spPr>
          <a:xfrm>
            <a:off x="612142" y="814526"/>
            <a:ext cx="3232408" cy="2205567"/>
          </a:xfrm>
          <a:prstGeom prst="rect">
            <a:avLst/>
          </a:prstGeom>
        </p:spPr>
      </p:pic>
      <p:pic>
        <p:nvPicPr>
          <p:cNvPr id="11" name="Picture 10">
            <a:extLst>
              <a:ext uri="{FF2B5EF4-FFF2-40B4-BE49-F238E27FC236}">
                <a16:creationId xmlns:a16="http://schemas.microsoft.com/office/drawing/2014/main" id="{5FE3BD3D-5E4F-28D6-7FE1-E4376A681D92}"/>
              </a:ext>
            </a:extLst>
          </p:cNvPr>
          <p:cNvPicPr>
            <a:picLocks noChangeAspect="1"/>
          </p:cNvPicPr>
          <p:nvPr/>
        </p:nvPicPr>
        <p:blipFill>
          <a:blip r:embed="rId6"/>
          <a:stretch>
            <a:fillRect/>
          </a:stretch>
        </p:blipFill>
        <p:spPr>
          <a:xfrm>
            <a:off x="612141" y="2969158"/>
            <a:ext cx="3302001" cy="2042582"/>
          </a:xfrm>
          <a:prstGeom prst="rect">
            <a:avLst/>
          </a:prstGeom>
        </p:spPr>
      </p:pic>
    </p:spTree>
    <p:extLst>
      <p:ext uri="{BB962C8B-B14F-4D97-AF65-F5344CB8AC3E}">
        <p14:creationId xmlns:p14="http://schemas.microsoft.com/office/powerpoint/2010/main" val="27933626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51D4F-803E-02B2-B068-7CCE78929E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844C3B-9E4E-6F41-0D61-C3F2AA74DC8B}"/>
              </a:ext>
            </a:extLst>
          </p:cNvPr>
          <p:cNvSpPr>
            <a:spLocks noGrp="1"/>
          </p:cNvSpPr>
          <p:nvPr>
            <p:ph type="title"/>
          </p:nvPr>
        </p:nvSpPr>
        <p:spPr>
          <a:xfrm>
            <a:off x="237399" y="326492"/>
            <a:ext cx="9617801" cy="572700"/>
          </a:xfrm>
        </p:spPr>
        <p:txBody>
          <a:bodyPr/>
          <a:lstStyle/>
          <a:p>
            <a:r>
              <a:rPr lang="en-CA" sz="3600" b="1" dirty="0">
                <a:solidFill>
                  <a:srgbClr val="002060"/>
                </a:solidFill>
                <a:latin typeface="Be Vietnam Pro"/>
                <a:ea typeface="Be Vietnam Pro"/>
                <a:cs typeface="Be Vietnam Pro"/>
                <a:sym typeface="Be Vietnam Pro"/>
              </a:rPr>
              <a:t>Data Visualization :</a:t>
            </a:r>
            <a:endParaRPr lang="en-CA" dirty="0">
              <a:solidFill>
                <a:srgbClr val="002060"/>
              </a:solidFill>
            </a:endParaRPr>
          </a:p>
        </p:txBody>
      </p:sp>
      <p:sp>
        <p:nvSpPr>
          <p:cNvPr id="3" name="TextBox 2">
            <a:extLst>
              <a:ext uri="{FF2B5EF4-FFF2-40B4-BE49-F238E27FC236}">
                <a16:creationId xmlns:a16="http://schemas.microsoft.com/office/drawing/2014/main" id="{CCE6A013-05DB-509B-85C2-73AC9B35900A}"/>
              </a:ext>
            </a:extLst>
          </p:cNvPr>
          <p:cNvSpPr txBox="1"/>
          <p:nvPr/>
        </p:nvSpPr>
        <p:spPr>
          <a:xfrm>
            <a:off x="169665" y="1159933"/>
            <a:ext cx="9084401" cy="1938992"/>
          </a:xfrm>
          <a:prstGeom prst="rect">
            <a:avLst/>
          </a:prstGeom>
          <a:noFill/>
        </p:spPr>
        <p:txBody>
          <a:bodyPr wrap="square" rtlCol="0">
            <a:spAutoFit/>
          </a:bodyPr>
          <a:lstStyle/>
          <a:p>
            <a:pPr marL="342900" indent="-342900">
              <a:buFont typeface="Arial" panose="020B0604020202020204" pitchFamily="34" charset="0"/>
              <a:buChar char="•"/>
            </a:pPr>
            <a:r>
              <a:rPr lang="en-CA" sz="2000" dirty="0">
                <a:solidFill>
                  <a:srgbClr val="C00000"/>
                </a:solidFill>
              </a:rPr>
              <a:t>Prepare a report summarizing the project work by Tableau. </a:t>
            </a:r>
          </a:p>
          <a:p>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Our report consists of four dashboards and one summarize dashboard.</a:t>
            </a:r>
          </a:p>
          <a:p>
            <a:r>
              <a:rPr lang="en-CA" sz="2000" dirty="0">
                <a:solidFill>
                  <a:srgbClr val="C00000"/>
                </a:solidFill>
              </a:rPr>
              <a:t>    ( Employees, Salary, Attrition , Performance &amp; Summary ) dashboards.</a:t>
            </a:r>
          </a:p>
          <a:p>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Designed for HR decision-makers to explore data easily.</a:t>
            </a:r>
          </a:p>
        </p:txBody>
      </p:sp>
      <p:pic>
        <p:nvPicPr>
          <p:cNvPr id="6" name="Picture 5">
            <a:hlinkClick r:id="rId2"/>
            <a:extLst>
              <a:ext uri="{FF2B5EF4-FFF2-40B4-BE49-F238E27FC236}">
                <a16:creationId xmlns:a16="http://schemas.microsoft.com/office/drawing/2014/main" id="{B7D7BF92-357B-15DF-6BDC-384087D3D04C}"/>
              </a:ext>
            </a:extLst>
          </p:cNvPr>
          <p:cNvPicPr>
            <a:picLocks noChangeAspect="1"/>
          </p:cNvPicPr>
          <p:nvPr/>
        </p:nvPicPr>
        <p:blipFill>
          <a:blip r:embed="rId3"/>
          <a:stretch>
            <a:fillRect/>
          </a:stretch>
        </p:blipFill>
        <p:spPr>
          <a:xfrm>
            <a:off x="3812891" y="2993671"/>
            <a:ext cx="1797947" cy="1797947"/>
          </a:xfrm>
          <a:prstGeom prst="rect">
            <a:avLst/>
          </a:prstGeom>
        </p:spPr>
      </p:pic>
    </p:spTree>
    <p:extLst>
      <p:ext uri="{BB962C8B-B14F-4D97-AF65-F5344CB8AC3E}">
        <p14:creationId xmlns:p14="http://schemas.microsoft.com/office/powerpoint/2010/main" val="27666889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3FB5B1-95F5-7F18-0F2F-D27232291B5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DE344B-3B5B-ADF1-06B6-77AFEA479770}"/>
              </a:ext>
            </a:extLst>
          </p:cNvPr>
          <p:cNvSpPr>
            <a:spLocks noGrp="1"/>
          </p:cNvSpPr>
          <p:nvPr>
            <p:ph type="title"/>
          </p:nvPr>
        </p:nvSpPr>
        <p:spPr>
          <a:xfrm>
            <a:off x="237399" y="326492"/>
            <a:ext cx="9617801" cy="572700"/>
          </a:xfrm>
        </p:spPr>
        <p:txBody>
          <a:bodyPr/>
          <a:lstStyle/>
          <a:p>
            <a:r>
              <a:rPr lang="en-CA" sz="3600" b="1" dirty="0">
                <a:solidFill>
                  <a:srgbClr val="002060"/>
                </a:solidFill>
                <a:latin typeface="Be Vietnam Pro"/>
                <a:ea typeface="Be Vietnam Pro"/>
                <a:cs typeface="Be Vietnam Pro"/>
                <a:sym typeface="Be Vietnam Pro"/>
              </a:rPr>
              <a:t>Recommendations :</a:t>
            </a:r>
            <a:endParaRPr lang="en-CA" dirty="0">
              <a:solidFill>
                <a:srgbClr val="002060"/>
              </a:solidFill>
            </a:endParaRPr>
          </a:p>
        </p:txBody>
      </p:sp>
      <p:sp>
        <p:nvSpPr>
          <p:cNvPr id="3" name="TextBox 2">
            <a:extLst>
              <a:ext uri="{FF2B5EF4-FFF2-40B4-BE49-F238E27FC236}">
                <a16:creationId xmlns:a16="http://schemas.microsoft.com/office/drawing/2014/main" id="{5582F620-C35E-C4F7-7127-C59043D05C6F}"/>
              </a:ext>
            </a:extLst>
          </p:cNvPr>
          <p:cNvSpPr txBox="1"/>
          <p:nvPr/>
        </p:nvSpPr>
        <p:spPr>
          <a:xfrm>
            <a:off x="237399" y="1092200"/>
            <a:ext cx="7636601" cy="2862322"/>
          </a:xfrm>
          <a:prstGeom prst="rect">
            <a:avLst/>
          </a:prstGeom>
          <a:noFill/>
        </p:spPr>
        <p:txBody>
          <a:bodyPr wrap="square" rtlCol="0">
            <a:spAutoFit/>
          </a:bodyPr>
          <a:lstStyle/>
          <a:p>
            <a:pPr marL="342900" indent="-342900">
              <a:buFont typeface="Arial" panose="020B0604020202020204" pitchFamily="34" charset="0"/>
              <a:buChar char="•"/>
            </a:pPr>
            <a:r>
              <a:rPr lang="en-CA" sz="2000" dirty="0">
                <a:solidFill>
                  <a:srgbClr val="C00000"/>
                </a:solidFill>
              </a:rPr>
              <a:t>Launch engagement programs for Sales &amp; Tech departments</a:t>
            </a:r>
          </a:p>
          <a:p>
            <a:pPr marL="342900" indent="-342900">
              <a:buFont typeface="Arial" panose="020B0604020202020204" pitchFamily="34" charset="0"/>
              <a:buChar char="•"/>
            </a:pPr>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Improve internal promotion cycles</a:t>
            </a:r>
          </a:p>
          <a:p>
            <a:pPr marL="342900" indent="-342900">
              <a:buFont typeface="Arial" panose="020B0604020202020204" pitchFamily="34" charset="0"/>
              <a:buChar char="•"/>
            </a:pPr>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Offer hybrid work options for long-distance employees</a:t>
            </a:r>
          </a:p>
          <a:p>
            <a:pPr marL="342900" indent="-342900">
              <a:buFont typeface="Arial" panose="020B0604020202020204" pitchFamily="34" charset="0"/>
              <a:buChar char="•"/>
            </a:pPr>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Increase training opportunities for mid-career employees</a:t>
            </a:r>
          </a:p>
          <a:p>
            <a:pPr marL="342900" indent="-342900">
              <a:buFont typeface="Arial" panose="020B0604020202020204" pitchFamily="34" charset="0"/>
              <a:buChar char="•"/>
            </a:pPr>
            <a:endParaRPr lang="en-CA" sz="2000" dirty="0">
              <a:solidFill>
                <a:srgbClr val="C00000"/>
              </a:solidFill>
            </a:endParaRPr>
          </a:p>
          <a:p>
            <a:pPr marL="342900" indent="-342900">
              <a:buFont typeface="Arial" panose="020B0604020202020204" pitchFamily="34" charset="0"/>
              <a:buChar char="•"/>
            </a:pPr>
            <a:r>
              <a:rPr lang="en-CA" sz="2000" dirty="0">
                <a:solidFill>
                  <a:srgbClr val="C00000"/>
                </a:solidFill>
              </a:rPr>
              <a:t>Use forecasts for strategic workforce planning</a:t>
            </a:r>
          </a:p>
        </p:txBody>
      </p:sp>
    </p:spTree>
    <p:extLst>
      <p:ext uri="{BB962C8B-B14F-4D97-AF65-F5344CB8AC3E}">
        <p14:creationId xmlns:p14="http://schemas.microsoft.com/office/powerpoint/2010/main" val="14960836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43"/>
          <p:cNvSpPr txBox="1">
            <a:spLocks noGrp="1"/>
          </p:cNvSpPr>
          <p:nvPr>
            <p:ph type="title"/>
          </p:nvPr>
        </p:nvSpPr>
        <p:spPr>
          <a:xfrm>
            <a:off x="612251" y="2005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 </a:t>
            </a:r>
            <a:endParaRPr dirty="0"/>
          </a:p>
        </p:txBody>
      </p:sp>
      <p:sp>
        <p:nvSpPr>
          <p:cNvPr id="947" name="Google Shape;947;p43"/>
          <p:cNvSpPr txBox="1">
            <a:spLocks noGrp="1"/>
          </p:cNvSpPr>
          <p:nvPr>
            <p:ph type="body" idx="1"/>
          </p:nvPr>
        </p:nvSpPr>
        <p:spPr>
          <a:xfrm>
            <a:off x="563513" y="1464728"/>
            <a:ext cx="4826993" cy="22893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lang="en-US" dirty="0"/>
          </a:p>
          <a:p>
            <a:pPr marL="0" lvl="0" indent="0" algn="l" rtl="0">
              <a:spcBef>
                <a:spcPts val="1600"/>
              </a:spcBef>
              <a:spcAft>
                <a:spcPts val="0"/>
              </a:spcAft>
              <a:buNone/>
            </a:pPr>
            <a:endParaRPr dirty="0"/>
          </a:p>
        </p:txBody>
      </p:sp>
      <p:sp>
        <p:nvSpPr>
          <p:cNvPr id="948" name="Google Shape;948;p43"/>
          <p:cNvSpPr/>
          <p:nvPr/>
        </p:nvSpPr>
        <p:spPr>
          <a:xfrm>
            <a:off x="5348867" y="1193749"/>
            <a:ext cx="2759" cy="201440"/>
          </a:xfrm>
          <a:custGeom>
            <a:avLst/>
            <a:gdLst/>
            <a:ahLst/>
            <a:cxnLst/>
            <a:rect l="l" t="t" r="r" b="b"/>
            <a:pathLst>
              <a:path w="52" h="3797" extrusionOk="0">
                <a:moveTo>
                  <a:pt x="29" y="0"/>
                </a:moveTo>
                <a:cubicBezTo>
                  <a:pt x="29" y="0"/>
                  <a:pt x="22" y="233"/>
                  <a:pt x="7" y="589"/>
                </a:cubicBezTo>
                <a:cubicBezTo>
                  <a:pt x="7" y="771"/>
                  <a:pt x="0" y="982"/>
                  <a:pt x="0" y="1200"/>
                </a:cubicBezTo>
                <a:lnTo>
                  <a:pt x="0" y="1898"/>
                </a:lnTo>
                <a:lnTo>
                  <a:pt x="0" y="2596"/>
                </a:lnTo>
                <a:cubicBezTo>
                  <a:pt x="0" y="2822"/>
                  <a:pt x="7" y="3025"/>
                  <a:pt x="7" y="3207"/>
                </a:cubicBezTo>
                <a:cubicBezTo>
                  <a:pt x="22" y="3563"/>
                  <a:pt x="29" y="3796"/>
                  <a:pt x="29" y="3796"/>
                </a:cubicBezTo>
                <a:cubicBezTo>
                  <a:pt x="29" y="3796"/>
                  <a:pt x="37" y="3563"/>
                  <a:pt x="44" y="3207"/>
                </a:cubicBezTo>
                <a:cubicBezTo>
                  <a:pt x="44" y="3025"/>
                  <a:pt x="51" y="2814"/>
                  <a:pt x="51" y="2596"/>
                </a:cubicBezTo>
                <a:lnTo>
                  <a:pt x="51" y="1898"/>
                </a:lnTo>
                <a:lnTo>
                  <a:pt x="51" y="1200"/>
                </a:lnTo>
                <a:cubicBezTo>
                  <a:pt x="51" y="968"/>
                  <a:pt x="44" y="771"/>
                  <a:pt x="44" y="589"/>
                </a:cubicBezTo>
                <a:cubicBezTo>
                  <a:pt x="37" y="233"/>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F67458E-7D8A-B924-694C-D0F38AC46BDC}"/>
              </a:ext>
            </a:extLst>
          </p:cNvPr>
          <p:cNvPicPr>
            <a:picLocks noChangeAspect="1"/>
          </p:cNvPicPr>
          <p:nvPr/>
        </p:nvPicPr>
        <p:blipFill>
          <a:blip r:embed="rId3"/>
          <a:stretch>
            <a:fillRect/>
          </a:stretch>
        </p:blipFill>
        <p:spPr>
          <a:xfrm>
            <a:off x="337845" y="229055"/>
            <a:ext cx="2032821" cy="1844694"/>
          </a:xfrm>
          <a:prstGeom prst="rect">
            <a:avLst/>
          </a:prstGeom>
        </p:spPr>
      </p:pic>
      <p:pic>
        <p:nvPicPr>
          <p:cNvPr id="5" name="Picture 4">
            <a:extLst>
              <a:ext uri="{FF2B5EF4-FFF2-40B4-BE49-F238E27FC236}">
                <a16:creationId xmlns:a16="http://schemas.microsoft.com/office/drawing/2014/main" id="{26667F74-A4B8-E9CF-7681-E44A484D9865}"/>
              </a:ext>
            </a:extLst>
          </p:cNvPr>
          <p:cNvPicPr>
            <a:picLocks noChangeAspect="1"/>
          </p:cNvPicPr>
          <p:nvPr/>
        </p:nvPicPr>
        <p:blipFill>
          <a:blip r:embed="rId4"/>
          <a:stretch>
            <a:fillRect/>
          </a:stretch>
        </p:blipFill>
        <p:spPr>
          <a:xfrm>
            <a:off x="6557836" y="166269"/>
            <a:ext cx="2369568" cy="1833736"/>
          </a:xfrm>
          <a:prstGeom prst="rect">
            <a:avLst/>
          </a:prstGeom>
        </p:spPr>
      </p:pic>
      <p:pic>
        <p:nvPicPr>
          <p:cNvPr id="7" name="Picture 6">
            <a:extLst>
              <a:ext uri="{FF2B5EF4-FFF2-40B4-BE49-F238E27FC236}">
                <a16:creationId xmlns:a16="http://schemas.microsoft.com/office/drawing/2014/main" id="{5621FF81-6324-19F2-41EB-B67EF0152AA4}"/>
              </a:ext>
            </a:extLst>
          </p:cNvPr>
          <p:cNvPicPr>
            <a:picLocks noChangeAspect="1"/>
          </p:cNvPicPr>
          <p:nvPr/>
        </p:nvPicPr>
        <p:blipFill>
          <a:blip r:embed="rId5"/>
          <a:stretch>
            <a:fillRect/>
          </a:stretch>
        </p:blipFill>
        <p:spPr>
          <a:xfrm>
            <a:off x="274809" y="3309422"/>
            <a:ext cx="2158891" cy="1420965"/>
          </a:xfrm>
          <a:prstGeom prst="rect">
            <a:avLst/>
          </a:prstGeom>
        </p:spPr>
      </p:pic>
      <p:pic>
        <p:nvPicPr>
          <p:cNvPr id="11" name="Picture 10">
            <a:extLst>
              <a:ext uri="{FF2B5EF4-FFF2-40B4-BE49-F238E27FC236}">
                <a16:creationId xmlns:a16="http://schemas.microsoft.com/office/drawing/2014/main" id="{E1028E71-5D45-9892-7DBD-4609DD72CE3D}"/>
              </a:ext>
            </a:extLst>
          </p:cNvPr>
          <p:cNvPicPr>
            <a:picLocks noChangeAspect="1"/>
          </p:cNvPicPr>
          <p:nvPr/>
        </p:nvPicPr>
        <p:blipFill>
          <a:blip r:embed="rId6"/>
          <a:stretch>
            <a:fillRect/>
          </a:stretch>
        </p:blipFill>
        <p:spPr>
          <a:xfrm>
            <a:off x="6899453" y="2881391"/>
            <a:ext cx="2027951" cy="2027951"/>
          </a:xfrm>
          <a:prstGeom prst="rect">
            <a:avLst/>
          </a:prstGeom>
        </p:spPr>
      </p:pic>
      <p:sp>
        <p:nvSpPr>
          <p:cNvPr id="12" name="TextBox 11">
            <a:extLst>
              <a:ext uri="{FF2B5EF4-FFF2-40B4-BE49-F238E27FC236}">
                <a16:creationId xmlns:a16="http://schemas.microsoft.com/office/drawing/2014/main" id="{34D13906-86E1-3EBF-1A91-40EDADBA7693}"/>
              </a:ext>
            </a:extLst>
          </p:cNvPr>
          <p:cNvSpPr txBox="1"/>
          <p:nvPr/>
        </p:nvSpPr>
        <p:spPr>
          <a:xfrm>
            <a:off x="2327153" y="3842458"/>
            <a:ext cx="4274195" cy="584775"/>
          </a:xfrm>
          <a:prstGeom prst="rect">
            <a:avLst/>
          </a:prstGeom>
          <a:noFill/>
        </p:spPr>
        <p:txBody>
          <a:bodyPr wrap="square" rtlCol="0">
            <a:spAutoFit/>
          </a:bodyPr>
          <a:lstStyle/>
          <a:p>
            <a:pPr algn="ctr"/>
            <a:r>
              <a:rPr lang="en-US" sz="3200" b="1" dirty="0">
                <a:solidFill>
                  <a:srgbClr val="002060"/>
                </a:solidFill>
                <a:latin typeface="Be Vietnam Pro" panose="020B0604020202020204" charset="0"/>
                <a:cs typeface="Arial" panose="020B0604020202020204" pitchFamily="34" charset="0"/>
              </a:rPr>
              <a:t>Eng</a:t>
            </a:r>
            <a:r>
              <a:rPr lang="en-CA" sz="3200" b="1" dirty="0">
                <a:solidFill>
                  <a:srgbClr val="002060"/>
                </a:solidFill>
                <a:latin typeface="Be Vietnam Pro" panose="020B0604020202020204" charset="0"/>
                <a:cs typeface="Arial" panose="020B0604020202020204" pitchFamily="34" charset="0"/>
              </a:rPr>
              <a:t>/ Ahmed Samir  </a:t>
            </a:r>
            <a:endParaRPr lang="en-US" sz="3200" b="1" dirty="0">
              <a:solidFill>
                <a:srgbClr val="002060"/>
              </a:solidFill>
              <a:latin typeface="Be Vietnam Pro" panose="020B0604020202020204" charset="0"/>
              <a:cs typeface="Arial" panose="020B0604020202020204" pitchFamily="34" charset="0"/>
            </a:endParaRPr>
          </a:p>
        </p:txBody>
      </p:sp>
      <p:sp>
        <p:nvSpPr>
          <p:cNvPr id="14" name="Heart 13">
            <a:extLst>
              <a:ext uri="{FF2B5EF4-FFF2-40B4-BE49-F238E27FC236}">
                <a16:creationId xmlns:a16="http://schemas.microsoft.com/office/drawing/2014/main" id="{755F3E97-0C1F-2969-0768-B44C9B4F1F7F}"/>
              </a:ext>
            </a:extLst>
          </p:cNvPr>
          <p:cNvSpPr/>
          <p:nvPr/>
        </p:nvSpPr>
        <p:spPr>
          <a:xfrm>
            <a:off x="5799667" y="1882736"/>
            <a:ext cx="990600" cy="868931"/>
          </a:xfrm>
          <a:prstGeom prst="hear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pic>
        <p:nvPicPr>
          <p:cNvPr id="15" name="Picture 14">
            <a:extLst>
              <a:ext uri="{FF2B5EF4-FFF2-40B4-BE49-F238E27FC236}">
                <a16:creationId xmlns:a16="http://schemas.microsoft.com/office/drawing/2014/main" id="{C07ECAA3-4C11-18C2-61CA-6A29E6E1481F}"/>
              </a:ext>
            </a:extLst>
          </p:cNvPr>
          <p:cNvPicPr>
            <a:picLocks noChangeAspect="1"/>
          </p:cNvPicPr>
          <p:nvPr/>
        </p:nvPicPr>
        <p:blipFill>
          <a:blip r:embed="rId7"/>
          <a:stretch>
            <a:fillRect/>
          </a:stretch>
        </p:blipFill>
        <p:spPr>
          <a:xfrm>
            <a:off x="2060090" y="1917020"/>
            <a:ext cx="1030313" cy="883997"/>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5">
          <a:extLst>
            <a:ext uri="{FF2B5EF4-FFF2-40B4-BE49-F238E27FC236}">
              <a16:creationId xmlns:a16="http://schemas.microsoft.com/office/drawing/2014/main" id="{2375231D-385C-A967-C881-86447C36CF8F}"/>
            </a:ext>
          </a:extLst>
        </p:cNvPr>
        <p:cNvGrpSpPr/>
        <p:nvPr/>
      </p:nvGrpSpPr>
      <p:grpSpPr>
        <a:xfrm>
          <a:off x="0" y="0"/>
          <a:ext cx="0" cy="0"/>
          <a:chOff x="0" y="0"/>
          <a:chExt cx="0" cy="0"/>
        </a:xfrm>
      </p:grpSpPr>
      <p:sp>
        <p:nvSpPr>
          <p:cNvPr id="946" name="Google Shape;946;p43">
            <a:extLst>
              <a:ext uri="{FF2B5EF4-FFF2-40B4-BE49-F238E27FC236}">
                <a16:creationId xmlns:a16="http://schemas.microsoft.com/office/drawing/2014/main" id="{C240DCF4-083E-DDE6-8A3C-C39B65710FF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 </a:t>
            </a:r>
            <a:endParaRPr dirty="0"/>
          </a:p>
        </p:txBody>
      </p:sp>
      <p:sp>
        <p:nvSpPr>
          <p:cNvPr id="947" name="Google Shape;947;p43">
            <a:extLst>
              <a:ext uri="{FF2B5EF4-FFF2-40B4-BE49-F238E27FC236}">
                <a16:creationId xmlns:a16="http://schemas.microsoft.com/office/drawing/2014/main" id="{68EE964E-CF1A-BFDE-F28D-3517EE9AB47E}"/>
              </a:ext>
            </a:extLst>
          </p:cNvPr>
          <p:cNvSpPr txBox="1">
            <a:spLocks noGrp="1"/>
          </p:cNvSpPr>
          <p:nvPr>
            <p:ph type="body" idx="1"/>
          </p:nvPr>
        </p:nvSpPr>
        <p:spPr>
          <a:xfrm>
            <a:off x="524319" y="1168751"/>
            <a:ext cx="4826993" cy="2289300"/>
          </a:xfrm>
          <a:prstGeom prst="rect">
            <a:avLst/>
          </a:prstGeom>
        </p:spPr>
        <p:txBody>
          <a:bodyPr spcFirstLastPara="1" wrap="square" lIns="91425" tIns="91425" rIns="91425" bIns="91425" anchor="t" anchorCtr="0">
            <a:noAutofit/>
          </a:bodyPr>
          <a:lstStyle/>
          <a:p>
            <a:pPr marL="285750" indent="-285750">
              <a:spcBef>
                <a:spcPts val="1600"/>
              </a:spcBef>
            </a:pPr>
            <a:r>
              <a:rPr lang="en-CA" sz="2000" dirty="0">
                <a:solidFill>
                  <a:srgbClr val="C00000"/>
                </a:solidFill>
              </a:rPr>
              <a:t>T</a:t>
            </a:r>
            <a:r>
              <a:rPr lang="en" sz="2000" dirty="0">
                <a:solidFill>
                  <a:srgbClr val="C00000"/>
                </a:solidFill>
              </a:rPr>
              <a:t>hank you for your attention </a:t>
            </a:r>
            <a:r>
              <a:rPr lang="en" sz="2000" dirty="0">
                <a:solidFill>
                  <a:srgbClr val="C00000"/>
                </a:solidFill>
                <a:sym typeface="Wingdings" panose="05000000000000000000" pitchFamily="2" charset="2"/>
              </a:rPr>
              <a:t> </a:t>
            </a:r>
          </a:p>
          <a:p>
            <a:pPr marL="285750" indent="-285750">
              <a:spcBef>
                <a:spcPts val="1600"/>
              </a:spcBef>
            </a:pPr>
            <a:r>
              <a:rPr lang="en-CA" sz="2000" dirty="0">
                <a:solidFill>
                  <a:srgbClr val="C00000"/>
                </a:solidFill>
              </a:rPr>
              <a:t>W</a:t>
            </a:r>
            <a:r>
              <a:rPr lang="en" sz="2000" dirty="0">
                <a:solidFill>
                  <a:srgbClr val="C00000"/>
                </a:solidFill>
              </a:rPr>
              <a:t>e are happy to take any questions </a:t>
            </a:r>
          </a:p>
          <a:p>
            <a:pPr marL="0" lvl="0" indent="0" algn="l" rtl="0">
              <a:spcBef>
                <a:spcPts val="1600"/>
              </a:spcBef>
              <a:spcAft>
                <a:spcPts val="0"/>
              </a:spcAft>
              <a:buNone/>
            </a:pPr>
            <a:r>
              <a:rPr lang="en-CA" dirty="0">
                <a:solidFill>
                  <a:srgbClr val="C00000"/>
                </a:solidFill>
              </a:rPr>
              <a:t>L</a:t>
            </a:r>
            <a:r>
              <a:rPr lang="en" dirty="0">
                <a:solidFill>
                  <a:srgbClr val="C00000"/>
                </a:solidFill>
              </a:rPr>
              <a:t>et’s connect to Explor more data-driven solutions :</a:t>
            </a:r>
            <a:endParaRPr lang="en-US" dirty="0"/>
          </a:p>
          <a:p>
            <a:pPr marL="0" lvl="0" indent="0" algn="l" rtl="0">
              <a:spcBef>
                <a:spcPts val="1600"/>
              </a:spcBef>
              <a:spcAft>
                <a:spcPts val="0"/>
              </a:spcAft>
              <a:buNone/>
            </a:pPr>
            <a:r>
              <a:rPr lang="en-US" sz="1600" b="1" dirty="0"/>
              <a:t>LinkedIn</a:t>
            </a:r>
            <a:r>
              <a:rPr lang="en-US" dirty="0"/>
              <a:t>  :</a:t>
            </a:r>
          </a:p>
          <a:p>
            <a:pPr marL="0" lvl="0" indent="0" algn="l" rtl="0">
              <a:spcBef>
                <a:spcPts val="1600"/>
              </a:spcBef>
              <a:spcAft>
                <a:spcPts val="0"/>
              </a:spcAft>
              <a:buNone/>
            </a:pPr>
            <a:endParaRPr lang="en-US" dirty="0"/>
          </a:p>
          <a:p>
            <a:pPr marL="0" lvl="0" indent="0" algn="l" rtl="0">
              <a:spcBef>
                <a:spcPts val="1600"/>
              </a:spcBef>
              <a:spcAft>
                <a:spcPts val="0"/>
              </a:spcAft>
              <a:buNone/>
            </a:pPr>
            <a:r>
              <a:rPr lang="en-US" dirty="0"/>
              <a:t> </a:t>
            </a:r>
            <a:endParaRPr dirty="0"/>
          </a:p>
        </p:txBody>
      </p:sp>
      <p:sp>
        <p:nvSpPr>
          <p:cNvPr id="948" name="Google Shape;948;p43">
            <a:extLst>
              <a:ext uri="{FF2B5EF4-FFF2-40B4-BE49-F238E27FC236}">
                <a16:creationId xmlns:a16="http://schemas.microsoft.com/office/drawing/2014/main" id="{B1024D56-8287-D6F6-3A30-6D1C7518E8F1}"/>
              </a:ext>
            </a:extLst>
          </p:cNvPr>
          <p:cNvSpPr/>
          <p:nvPr/>
        </p:nvSpPr>
        <p:spPr>
          <a:xfrm>
            <a:off x="5348867" y="1193749"/>
            <a:ext cx="2759" cy="201440"/>
          </a:xfrm>
          <a:custGeom>
            <a:avLst/>
            <a:gdLst/>
            <a:ahLst/>
            <a:cxnLst/>
            <a:rect l="l" t="t" r="r" b="b"/>
            <a:pathLst>
              <a:path w="52" h="3797" extrusionOk="0">
                <a:moveTo>
                  <a:pt x="29" y="0"/>
                </a:moveTo>
                <a:cubicBezTo>
                  <a:pt x="29" y="0"/>
                  <a:pt x="22" y="233"/>
                  <a:pt x="7" y="589"/>
                </a:cubicBezTo>
                <a:cubicBezTo>
                  <a:pt x="7" y="771"/>
                  <a:pt x="0" y="982"/>
                  <a:pt x="0" y="1200"/>
                </a:cubicBezTo>
                <a:lnTo>
                  <a:pt x="0" y="1898"/>
                </a:lnTo>
                <a:lnTo>
                  <a:pt x="0" y="2596"/>
                </a:lnTo>
                <a:cubicBezTo>
                  <a:pt x="0" y="2822"/>
                  <a:pt x="7" y="3025"/>
                  <a:pt x="7" y="3207"/>
                </a:cubicBezTo>
                <a:cubicBezTo>
                  <a:pt x="22" y="3563"/>
                  <a:pt x="29" y="3796"/>
                  <a:pt x="29" y="3796"/>
                </a:cubicBezTo>
                <a:cubicBezTo>
                  <a:pt x="29" y="3796"/>
                  <a:pt x="37" y="3563"/>
                  <a:pt x="44" y="3207"/>
                </a:cubicBezTo>
                <a:cubicBezTo>
                  <a:pt x="44" y="3025"/>
                  <a:pt x="51" y="2814"/>
                  <a:pt x="51" y="2596"/>
                </a:cubicBezTo>
                <a:lnTo>
                  <a:pt x="51" y="1898"/>
                </a:lnTo>
                <a:lnTo>
                  <a:pt x="51" y="1200"/>
                </a:lnTo>
                <a:cubicBezTo>
                  <a:pt x="51" y="968"/>
                  <a:pt x="44" y="771"/>
                  <a:pt x="44" y="589"/>
                </a:cubicBezTo>
                <a:cubicBezTo>
                  <a:pt x="37" y="233"/>
                  <a:pt x="29" y="0"/>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43">
            <a:extLst>
              <a:ext uri="{FF2B5EF4-FFF2-40B4-BE49-F238E27FC236}">
                <a16:creationId xmlns:a16="http://schemas.microsoft.com/office/drawing/2014/main" id="{31209AA8-0EFC-5DAE-CC55-E5DD59092363}"/>
              </a:ext>
            </a:extLst>
          </p:cNvPr>
          <p:cNvGrpSpPr/>
          <p:nvPr/>
        </p:nvGrpSpPr>
        <p:grpSpPr>
          <a:xfrm>
            <a:off x="3750074" y="596051"/>
            <a:ext cx="464900" cy="390271"/>
            <a:chOff x="3796400" y="3657825"/>
            <a:chExt cx="464900" cy="390271"/>
          </a:xfrm>
        </p:grpSpPr>
        <p:sp>
          <p:nvSpPr>
            <p:cNvPr id="950" name="Google Shape;950;p43">
              <a:extLst>
                <a:ext uri="{FF2B5EF4-FFF2-40B4-BE49-F238E27FC236}">
                  <a16:creationId xmlns:a16="http://schemas.microsoft.com/office/drawing/2014/main" id="{3BED55B9-3E0D-7D55-C272-CDF6D6E63D73}"/>
                </a:ext>
              </a:extLst>
            </p:cNvPr>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a:extLst>
                <a:ext uri="{FF2B5EF4-FFF2-40B4-BE49-F238E27FC236}">
                  <a16:creationId xmlns:a16="http://schemas.microsoft.com/office/drawing/2014/main" id="{56D1DA1B-09B3-581C-FBAE-8345301E4B29}"/>
                </a:ext>
              </a:extLst>
            </p:cNvPr>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a:extLst>
                <a:ext uri="{FF2B5EF4-FFF2-40B4-BE49-F238E27FC236}">
                  <a16:creationId xmlns:a16="http://schemas.microsoft.com/office/drawing/2014/main" id="{AE019DD8-D1EB-D339-B71A-B5BE7EF378B8}"/>
                </a:ext>
              </a:extLst>
            </p:cNvPr>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a:extLst>
                <a:ext uri="{FF2B5EF4-FFF2-40B4-BE49-F238E27FC236}">
                  <a16:creationId xmlns:a16="http://schemas.microsoft.com/office/drawing/2014/main" id="{F2B12DFA-F4EB-B642-B020-D86D0C28882A}"/>
                </a:ext>
              </a:extLst>
            </p:cNvPr>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a:extLst>
                <a:ext uri="{FF2B5EF4-FFF2-40B4-BE49-F238E27FC236}">
                  <a16:creationId xmlns:a16="http://schemas.microsoft.com/office/drawing/2014/main" id="{E1383EFF-F846-05B0-BC7D-1BAE9DA80DA3}"/>
                </a:ext>
              </a:extLst>
            </p:cNvPr>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43">
            <a:extLst>
              <a:ext uri="{FF2B5EF4-FFF2-40B4-BE49-F238E27FC236}">
                <a16:creationId xmlns:a16="http://schemas.microsoft.com/office/drawing/2014/main" id="{86125749-B627-D9B6-E68B-BD8AC8B3BD0D}"/>
              </a:ext>
            </a:extLst>
          </p:cNvPr>
          <p:cNvGrpSpPr/>
          <p:nvPr/>
        </p:nvGrpSpPr>
        <p:grpSpPr>
          <a:xfrm>
            <a:off x="5613650" y="1705726"/>
            <a:ext cx="712556" cy="712500"/>
            <a:chOff x="3786075" y="608100"/>
            <a:chExt cx="712556" cy="712500"/>
          </a:xfrm>
        </p:grpSpPr>
        <p:sp>
          <p:nvSpPr>
            <p:cNvPr id="956" name="Google Shape;956;p43">
              <a:extLst>
                <a:ext uri="{FF2B5EF4-FFF2-40B4-BE49-F238E27FC236}">
                  <a16:creationId xmlns:a16="http://schemas.microsoft.com/office/drawing/2014/main" id="{0E535FCA-E39A-D520-6789-DEFD91782493}"/>
                </a:ext>
              </a:extLst>
            </p:cNvPr>
            <p:cNvSpPr/>
            <p:nvPr/>
          </p:nvSpPr>
          <p:spPr>
            <a:xfrm>
              <a:off x="3786075" y="608100"/>
              <a:ext cx="712500" cy="712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43">
              <a:extLst>
                <a:ext uri="{FF2B5EF4-FFF2-40B4-BE49-F238E27FC236}">
                  <a16:creationId xmlns:a16="http://schemas.microsoft.com/office/drawing/2014/main" id="{1A0E0A10-65D8-A4C4-0893-720899BFAA01}"/>
                </a:ext>
              </a:extLst>
            </p:cNvPr>
            <p:cNvGrpSpPr/>
            <p:nvPr/>
          </p:nvGrpSpPr>
          <p:grpSpPr>
            <a:xfrm>
              <a:off x="3801709" y="643485"/>
              <a:ext cx="696922" cy="677114"/>
              <a:chOff x="-916140" y="4377483"/>
              <a:chExt cx="761747" cy="740097"/>
            </a:xfrm>
          </p:grpSpPr>
          <p:sp>
            <p:nvSpPr>
              <p:cNvPr id="958" name="Google Shape;958;p43">
                <a:extLst>
                  <a:ext uri="{FF2B5EF4-FFF2-40B4-BE49-F238E27FC236}">
                    <a16:creationId xmlns:a16="http://schemas.microsoft.com/office/drawing/2014/main" id="{1D3FA76C-2385-D82E-9D4E-74CFE86270E5}"/>
                  </a:ext>
                </a:extLst>
              </p:cNvPr>
              <p:cNvSpPr/>
              <p:nvPr/>
            </p:nvSpPr>
            <p:spPr>
              <a:xfrm>
                <a:off x="-916140" y="4506374"/>
                <a:ext cx="761747" cy="611206"/>
              </a:xfrm>
              <a:custGeom>
                <a:avLst/>
                <a:gdLst/>
                <a:ahLst/>
                <a:cxnLst/>
                <a:rect l="l" t="t" r="r" b="b"/>
                <a:pathLst>
                  <a:path w="4858" h="3898" extrusionOk="0">
                    <a:moveTo>
                      <a:pt x="4400" y="0"/>
                    </a:moveTo>
                    <a:lnTo>
                      <a:pt x="4400" y="0"/>
                    </a:lnTo>
                    <a:cubicBezTo>
                      <a:pt x="4465" y="226"/>
                      <a:pt x="4501" y="465"/>
                      <a:pt x="4501" y="705"/>
                    </a:cubicBezTo>
                    <a:cubicBezTo>
                      <a:pt x="4501" y="2072"/>
                      <a:pt x="3396" y="3178"/>
                      <a:pt x="2029" y="3178"/>
                    </a:cubicBezTo>
                    <a:cubicBezTo>
                      <a:pt x="1193" y="3178"/>
                      <a:pt x="458" y="2763"/>
                      <a:pt x="0" y="2131"/>
                    </a:cubicBezTo>
                    <a:lnTo>
                      <a:pt x="0" y="2131"/>
                    </a:lnTo>
                    <a:cubicBezTo>
                      <a:pt x="313" y="3156"/>
                      <a:pt x="1258" y="3898"/>
                      <a:pt x="2371" y="3898"/>
                    </a:cubicBezTo>
                    <a:cubicBezTo>
                      <a:pt x="3738" y="3898"/>
                      <a:pt x="4850" y="2792"/>
                      <a:pt x="4850" y="1425"/>
                    </a:cubicBezTo>
                    <a:cubicBezTo>
                      <a:pt x="4858" y="902"/>
                      <a:pt x="4683" y="407"/>
                      <a:pt x="4400" y="0"/>
                    </a:cubicBezTo>
                    <a:close/>
                  </a:path>
                </a:pathLst>
              </a:custGeom>
              <a:solidFill>
                <a:srgbClr val="300067">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a:extLst>
                  <a:ext uri="{FF2B5EF4-FFF2-40B4-BE49-F238E27FC236}">
                    <a16:creationId xmlns:a16="http://schemas.microsoft.com/office/drawing/2014/main" id="{E7AFE906-F6DE-AD0F-89AD-44921C1E64CA}"/>
                  </a:ext>
                </a:extLst>
              </p:cNvPr>
              <p:cNvSpPr/>
              <p:nvPr/>
            </p:nvSpPr>
            <p:spPr>
              <a:xfrm>
                <a:off x="-879762" y="4377483"/>
                <a:ext cx="345750" cy="409405"/>
              </a:xfrm>
              <a:custGeom>
                <a:avLst/>
                <a:gdLst/>
                <a:ahLst/>
                <a:cxnLst/>
                <a:rect l="l" t="t" r="r" b="b"/>
                <a:pathLst>
                  <a:path w="2205" h="2611" extrusionOk="0">
                    <a:moveTo>
                      <a:pt x="2204" y="0"/>
                    </a:moveTo>
                    <a:cubicBezTo>
                      <a:pt x="2204" y="0"/>
                      <a:pt x="2139" y="15"/>
                      <a:pt x="2044" y="22"/>
                    </a:cubicBezTo>
                    <a:cubicBezTo>
                      <a:pt x="1986" y="30"/>
                      <a:pt x="1935" y="51"/>
                      <a:pt x="1862" y="59"/>
                    </a:cubicBezTo>
                    <a:cubicBezTo>
                      <a:pt x="1790" y="80"/>
                      <a:pt x="1710" y="95"/>
                      <a:pt x="1622" y="124"/>
                    </a:cubicBezTo>
                    <a:cubicBezTo>
                      <a:pt x="1543" y="153"/>
                      <a:pt x="1448" y="175"/>
                      <a:pt x="1361" y="226"/>
                    </a:cubicBezTo>
                    <a:cubicBezTo>
                      <a:pt x="1303" y="248"/>
                      <a:pt x="1259" y="269"/>
                      <a:pt x="1215" y="299"/>
                    </a:cubicBezTo>
                    <a:cubicBezTo>
                      <a:pt x="1164" y="313"/>
                      <a:pt x="1113" y="349"/>
                      <a:pt x="1070" y="379"/>
                    </a:cubicBezTo>
                    <a:cubicBezTo>
                      <a:pt x="1026" y="415"/>
                      <a:pt x="983" y="437"/>
                      <a:pt x="932" y="480"/>
                    </a:cubicBezTo>
                    <a:cubicBezTo>
                      <a:pt x="888" y="502"/>
                      <a:pt x="844" y="546"/>
                      <a:pt x="801" y="589"/>
                    </a:cubicBezTo>
                    <a:cubicBezTo>
                      <a:pt x="706" y="662"/>
                      <a:pt x="626" y="749"/>
                      <a:pt x="554" y="844"/>
                    </a:cubicBezTo>
                    <a:cubicBezTo>
                      <a:pt x="481" y="931"/>
                      <a:pt x="408" y="1033"/>
                      <a:pt x="350" y="1135"/>
                    </a:cubicBezTo>
                    <a:cubicBezTo>
                      <a:pt x="299" y="1229"/>
                      <a:pt x="255" y="1338"/>
                      <a:pt x="205" y="1440"/>
                    </a:cubicBezTo>
                    <a:cubicBezTo>
                      <a:pt x="161" y="1542"/>
                      <a:pt x="132" y="1644"/>
                      <a:pt x="110" y="1738"/>
                    </a:cubicBezTo>
                    <a:cubicBezTo>
                      <a:pt x="81" y="1840"/>
                      <a:pt x="59" y="1935"/>
                      <a:pt x="45" y="2022"/>
                    </a:cubicBezTo>
                    <a:cubicBezTo>
                      <a:pt x="15" y="2196"/>
                      <a:pt x="8" y="2349"/>
                      <a:pt x="8" y="2451"/>
                    </a:cubicBezTo>
                    <a:cubicBezTo>
                      <a:pt x="1" y="2560"/>
                      <a:pt x="8" y="2611"/>
                      <a:pt x="8" y="2611"/>
                    </a:cubicBezTo>
                    <a:cubicBezTo>
                      <a:pt x="8" y="2611"/>
                      <a:pt x="8" y="2560"/>
                      <a:pt x="23" y="2458"/>
                    </a:cubicBezTo>
                    <a:cubicBezTo>
                      <a:pt x="30" y="2356"/>
                      <a:pt x="59" y="2211"/>
                      <a:pt x="95" y="2036"/>
                    </a:cubicBezTo>
                    <a:cubicBezTo>
                      <a:pt x="132" y="1869"/>
                      <a:pt x="197" y="1673"/>
                      <a:pt x="277" y="1477"/>
                    </a:cubicBezTo>
                    <a:cubicBezTo>
                      <a:pt x="321" y="1375"/>
                      <a:pt x="379" y="1273"/>
                      <a:pt x="430" y="1178"/>
                    </a:cubicBezTo>
                    <a:cubicBezTo>
                      <a:pt x="488" y="1077"/>
                      <a:pt x="554" y="982"/>
                      <a:pt x="626" y="895"/>
                    </a:cubicBezTo>
                    <a:cubicBezTo>
                      <a:pt x="699" y="800"/>
                      <a:pt x="779" y="713"/>
                      <a:pt x="859" y="640"/>
                    </a:cubicBezTo>
                    <a:cubicBezTo>
                      <a:pt x="903" y="604"/>
                      <a:pt x="939" y="568"/>
                      <a:pt x="990" y="531"/>
                    </a:cubicBezTo>
                    <a:cubicBezTo>
                      <a:pt x="1026" y="495"/>
                      <a:pt x="1070" y="459"/>
                      <a:pt x="1113" y="429"/>
                    </a:cubicBezTo>
                    <a:lnTo>
                      <a:pt x="1252" y="349"/>
                    </a:lnTo>
                    <a:cubicBezTo>
                      <a:pt x="1295" y="320"/>
                      <a:pt x="1339" y="299"/>
                      <a:pt x="1390" y="277"/>
                    </a:cubicBezTo>
                    <a:cubicBezTo>
                      <a:pt x="1470" y="226"/>
                      <a:pt x="1557" y="197"/>
                      <a:pt x="1644" y="160"/>
                    </a:cubicBezTo>
                    <a:cubicBezTo>
                      <a:pt x="1724" y="131"/>
                      <a:pt x="1797" y="102"/>
                      <a:pt x="1870" y="88"/>
                    </a:cubicBezTo>
                    <a:cubicBezTo>
                      <a:pt x="1942" y="66"/>
                      <a:pt x="1993" y="51"/>
                      <a:pt x="2052" y="44"/>
                    </a:cubicBezTo>
                    <a:cubicBezTo>
                      <a:pt x="2153" y="15"/>
                      <a:pt x="2204" y="0"/>
                      <a:pt x="2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a:extLst>
                  <a:ext uri="{FF2B5EF4-FFF2-40B4-BE49-F238E27FC236}">
                    <a16:creationId xmlns:a16="http://schemas.microsoft.com/office/drawing/2014/main" id="{FE64B1BC-39F0-8F5F-76FB-50BE26112F4D}"/>
                  </a:ext>
                </a:extLst>
              </p:cNvPr>
              <p:cNvSpPr/>
              <p:nvPr/>
            </p:nvSpPr>
            <p:spPr>
              <a:xfrm>
                <a:off x="-764513" y="4539302"/>
                <a:ext cx="443594" cy="344490"/>
              </a:xfrm>
              <a:custGeom>
                <a:avLst/>
                <a:gdLst/>
                <a:ahLst/>
                <a:cxnLst/>
                <a:rect l="l" t="t" r="r" b="b"/>
                <a:pathLst>
                  <a:path w="2829" h="2197" extrusionOk="0">
                    <a:moveTo>
                      <a:pt x="2829" y="1"/>
                    </a:moveTo>
                    <a:lnTo>
                      <a:pt x="0" y="968"/>
                    </a:lnTo>
                    <a:lnTo>
                      <a:pt x="844" y="1535"/>
                    </a:lnTo>
                    <a:lnTo>
                      <a:pt x="844" y="2197"/>
                    </a:lnTo>
                    <a:lnTo>
                      <a:pt x="1244" y="1753"/>
                    </a:lnTo>
                    <a:lnTo>
                      <a:pt x="1680" y="2001"/>
                    </a:lnTo>
                    <a:lnTo>
                      <a:pt x="28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a:extLst>
                  <a:ext uri="{FF2B5EF4-FFF2-40B4-BE49-F238E27FC236}">
                    <a16:creationId xmlns:a16="http://schemas.microsoft.com/office/drawing/2014/main" id="{28B5C2DA-9C64-B835-81D4-D5B27910BEFD}"/>
                  </a:ext>
                </a:extLst>
              </p:cNvPr>
              <p:cNvSpPr/>
              <p:nvPr/>
            </p:nvSpPr>
            <p:spPr>
              <a:xfrm>
                <a:off x="-679056" y="4539302"/>
                <a:ext cx="358137" cy="240845"/>
              </a:xfrm>
              <a:custGeom>
                <a:avLst/>
                <a:gdLst/>
                <a:ahLst/>
                <a:cxnLst/>
                <a:rect l="l" t="t" r="r" b="b"/>
                <a:pathLst>
                  <a:path w="2284" h="1536" extrusionOk="0">
                    <a:moveTo>
                      <a:pt x="2284" y="1"/>
                    </a:moveTo>
                    <a:lnTo>
                      <a:pt x="1" y="1346"/>
                    </a:lnTo>
                    <a:lnTo>
                      <a:pt x="299" y="1535"/>
                    </a:lnTo>
                    <a:lnTo>
                      <a:pt x="22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a:extLst>
                  <a:ext uri="{FF2B5EF4-FFF2-40B4-BE49-F238E27FC236}">
                    <a16:creationId xmlns:a16="http://schemas.microsoft.com/office/drawing/2014/main" id="{1C29C7E9-C79B-EF76-F14F-A7FF2F7C1837}"/>
                  </a:ext>
                </a:extLst>
              </p:cNvPr>
              <p:cNvSpPr/>
              <p:nvPr/>
            </p:nvSpPr>
            <p:spPr>
              <a:xfrm>
                <a:off x="-679056" y="4750356"/>
                <a:ext cx="46884" cy="133437"/>
              </a:xfrm>
              <a:custGeom>
                <a:avLst/>
                <a:gdLst/>
                <a:ahLst/>
                <a:cxnLst/>
                <a:rect l="l" t="t" r="r" b="b"/>
                <a:pathLst>
                  <a:path w="299" h="851" extrusionOk="0">
                    <a:moveTo>
                      <a:pt x="1" y="0"/>
                    </a:moveTo>
                    <a:lnTo>
                      <a:pt x="299" y="851"/>
                    </a:lnTo>
                    <a:lnTo>
                      <a:pt x="299" y="18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 name="Google Shape;963;p43">
            <a:extLst>
              <a:ext uri="{FF2B5EF4-FFF2-40B4-BE49-F238E27FC236}">
                <a16:creationId xmlns:a16="http://schemas.microsoft.com/office/drawing/2014/main" id="{E5384403-3B48-9298-168C-77DCA68DDFFD}"/>
              </a:ext>
            </a:extLst>
          </p:cNvPr>
          <p:cNvGrpSpPr/>
          <p:nvPr/>
        </p:nvGrpSpPr>
        <p:grpSpPr>
          <a:xfrm>
            <a:off x="5552047" y="722796"/>
            <a:ext cx="3041290" cy="3623907"/>
            <a:chOff x="5351625" y="759797"/>
            <a:chExt cx="3041290" cy="3623907"/>
          </a:xfrm>
        </p:grpSpPr>
        <p:grpSp>
          <p:nvGrpSpPr>
            <p:cNvPr id="964" name="Google Shape;964;p43">
              <a:extLst>
                <a:ext uri="{FF2B5EF4-FFF2-40B4-BE49-F238E27FC236}">
                  <a16:creationId xmlns:a16="http://schemas.microsoft.com/office/drawing/2014/main" id="{72E730DE-EAFA-5735-2835-07A42F8CAD38}"/>
                </a:ext>
              </a:extLst>
            </p:cNvPr>
            <p:cNvGrpSpPr/>
            <p:nvPr/>
          </p:nvGrpSpPr>
          <p:grpSpPr>
            <a:xfrm>
              <a:off x="5351625" y="2545246"/>
              <a:ext cx="3041290" cy="1838457"/>
              <a:chOff x="5333800" y="2441457"/>
              <a:chExt cx="3041290" cy="1838457"/>
            </a:xfrm>
          </p:grpSpPr>
          <p:grpSp>
            <p:nvGrpSpPr>
              <p:cNvPr id="965" name="Google Shape;965;p43">
                <a:extLst>
                  <a:ext uri="{FF2B5EF4-FFF2-40B4-BE49-F238E27FC236}">
                    <a16:creationId xmlns:a16="http://schemas.microsoft.com/office/drawing/2014/main" id="{11FE6FA8-1447-4816-6655-EEA7D6BE95E1}"/>
                  </a:ext>
                </a:extLst>
              </p:cNvPr>
              <p:cNvGrpSpPr/>
              <p:nvPr/>
            </p:nvGrpSpPr>
            <p:grpSpPr>
              <a:xfrm>
                <a:off x="5333800" y="2441457"/>
                <a:ext cx="3041290" cy="1838457"/>
                <a:chOff x="715100" y="1819357"/>
                <a:chExt cx="3041290" cy="1838457"/>
              </a:xfrm>
            </p:grpSpPr>
            <p:sp>
              <p:nvSpPr>
                <p:cNvPr id="966" name="Google Shape;966;p43">
                  <a:extLst>
                    <a:ext uri="{FF2B5EF4-FFF2-40B4-BE49-F238E27FC236}">
                      <a16:creationId xmlns:a16="http://schemas.microsoft.com/office/drawing/2014/main" id="{CBD1CBD5-51D5-0CD0-7712-724865B23A23}"/>
                    </a:ext>
                  </a:extLst>
                </p:cNvPr>
                <p:cNvSpPr/>
                <p:nvPr/>
              </p:nvSpPr>
              <p:spPr>
                <a:xfrm>
                  <a:off x="952833" y="1819357"/>
                  <a:ext cx="2605277" cy="1745965"/>
                </a:xfrm>
                <a:custGeom>
                  <a:avLst/>
                  <a:gdLst/>
                  <a:ahLst/>
                  <a:cxnLst/>
                  <a:rect l="l" t="t" r="r" b="b"/>
                  <a:pathLst>
                    <a:path w="34017" h="22797" extrusionOk="0">
                      <a:moveTo>
                        <a:pt x="728" y="1"/>
                      </a:moveTo>
                      <a:cubicBezTo>
                        <a:pt x="328" y="1"/>
                        <a:pt x="1" y="328"/>
                        <a:pt x="1" y="728"/>
                      </a:cubicBezTo>
                      <a:lnTo>
                        <a:pt x="1" y="22797"/>
                      </a:lnTo>
                      <a:lnTo>
                        <a:pt x="34017" y="22797"/>
                      </a:lnTo>
                      <a:lnTo>
                        <a:pt x="34017" y="728"/>
                      </a:lnTo>
                      <a:cubicBezTo>
                        <a:pt x="34017" y="328"/>
                        <a:pt x="33690" y="1"/>
                        <a:pt x="3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7" name="Google Shape;967;p43">
                  <a:extLst>
                    <a:ext uri="{FF2B5EF4-FFF2-40B4-BE49-F238E27FC236}">
                      <a16:creationId xmlns:a16="http://schemas.microsoft.com/office/drawing/2014/main" id="{0D5F06D1-CAE6-1545-D9DC-773A97B60D8D}"/>
                    </a:ext>
                  </a:extLst>
                </p:cNvPr>
                <p:cNvSpPr/>
                <p:nvPr/>
              </p:nvSpPr>
              <p:spPr>
                <a:xfrm>
                  <a:off x="1085409" y="1951934"/>
                  <a:ext cx="2340208" cy="1480360"/>
                </a:xfrm>
                <a:custGeom>
                  <a:avLst/>
                  <a:gdLst/>
                  <a:ahLst/>
                  <a:cxnLst/>
                  <a:rect l="l" t="t" r="r" b="b"/>
                  <a:pathLst>
                    <a:path w="30556" h="19329" extrusionOk="0">
                      <a:moveTo>
                        <a:pt x="1" y="0"/>
                      </a:moveTo>
                      <a:lnTo>
                        <a:pt x="1" y="19328"/>
                      </a:lnTo>
                      <a:lnTo>
                        <a:pt x="30555" y="19328"/>
                      </a:lnTo>
                      <a:lnTo>
                        <a:pt x="305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a:extLst>
                    <a:ext uri="{FF2B5EF4-FFF2-40B4-BE49-F238E27FC236}">
                      <a16:creationId xmlns:a16="http://schemas.microsoft.com/office/drawing/2014/main" id="{A25033BD-6059-1342-EA70-42FFDE13C538}"/>
                    </a:ext>
                  </a:extLst>
                </p:cNvPr>
                <p:cNvSpPr/>
                <p:nvPr/>
              </p:nvSpPr>
              <p:spPr>
                <a:xfrm>
                  <a:off x="715100" y="3551969"/>
                  <a:ext cx="3041290" cy="66325"/>
                </a:xfrm>
                <a:custGeom>
                  <a:avLst/>
                  <a:gdLst/>
                  <a:ahLst/>
                  <a:cxnLst/>
                  <a:rect l="l" t="t" r="r" b="b"/>
                  <a:pathLst>
                    <a:path w="39710" h="866" extrusionOk="0">
                      <a:moveTo>
                        <a:pt x="0" y="0"/>
                      </a:moveTo>
                      <a:lnTo>
                        <a:pt x="0" y="568"/>
                      </a:lnTo>
                      <a:cubicBezTo>
                        <a:pt x="0" y="728"/>
                        <a:pt x="138" y="866"/>
                        <a:pt x="298" y="866"/>
                      </a:cubicBezTo>
                      <a:lnTo>
                        <a:pt x="39404" y="866"/>
                      </a:lnTo>
                      <a:cubicBezTo>
                        <a:pt x="39571" y="866"/>
                        <a:pt x="39710" y="728"/>
                        <a:pt x="39710" y="568"/>
                      </a:cubicBezTo>
                      <a:lnTo>
                        <a:pt x="39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a:extLst>
                    <a:ext uri="{FF2B5EF4-FFF2-40B4-BE49-F238E27FC236}">
                      <a16:creationId xmlns:a16="http://schemas.microsoft.com/office/drawing/2014/main" id="{D01ACCD7-7DE6-950C-3EDE-A9BF026ED190}"/>
                    </a:ext>
                  </a:extLst>
                </p:cNvPr>
                <p:cNvSpPr/>
                <p:nvPr/>
              </p:nvSpPr>
              <p:spPr>
                <a:xfrm>
                  <a:off x="761819" y="3618219"/>
                  <a:ext cx="2947776" cy="39596"/>
                </a:xfrm>
                <a:custGeom>
                  <a:avLst/>
                  <a:gdLst/>
                  <a:ahLst/>
                  <a:cxnLst/>
                  <a:rect l="l" t="t" r="r" b="b"/>
                  <a:pathLst>
                    <a:path w="38489" h="517" extrusionOk="0">
                      <a:moveTo>
                        <a:pt x="1" y="1"/>
                      </a:moveTo>
                      <a:lnTo>
                        <a:pt x="946" y="517"/>
                      </a:lnTo>
                      <a:lnTo>
                        <a:pt x="38067" y="517"/>
                      </a:lnTo>
                      <a:lnTo>
                        <a:pt x="38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3">
                <a:extLst>
                  <a:ext uri="{FF2B5EF4-FFF2-40B4-BE49-F238E27FC236}">
                    <a16:creationId xmlns:a16="http://schemas.microsoft.com/office/drawing/2014/main" id="{EC2866BF-2F6F-54ED-3B97-0C4E6EFFE79B}"/>
                  </a:ext>
                </a:extLst>
              </p:cNvPr>
              <p:cNvGrpSpPr/>
              <p:nvPr/>
            </p:nvGrpSpPr>
            <p:grpSpPr>
              <a:xfrm>
                <a:off x="5804448" y="3822292"/>
                <a:ext cx="2022178" cy="119477"/>
                <a:chOff x="1185748" y="3200192"/>
                <a:chExt cx="2022178" cy="119477"/>
              </a:xfrm>
            </p:grpSpPr>
            <p:sp>
              <p:nvSpPr>
                <p:cNvPr id="971" name="Google Shape;971;p43">
                  <a:extLst>
                    <a:ext uri="{FF2B5EF4-FFF2-40B4-BE49-F238E27FC236}">
                      <a16:creationId xmlns:a16="http://schemas.microsoft.com/office/drawing/2014/main" id="{218FAB3E-39BF-9629-078C-70BCD00061B7}"/>
                    </a:ext>
                  </a:extLst>
                </p:cNvPr>
                <p:cNvSpPr/>
                <p:nvPr/>
              </p:nvSpPr>
              <p:spPr>
                <a:xfrm>
                  <a:off x="1963429" y="3227458"/>
                  <a:ext cx="79651" cy="62725"/>
                </a:xfrm>
                <a:custGeom>
                  <a:avLst/>
                  <a:gdLst/>
                  <a:ahLst/>
                  <a:cxnLst/>
                  <a:rect l="l" t="t" r="r" b="b"/>
                  <a:pathLst>
                    <a:path w="1040" h="819" extrusionOk="0">
                      <a:moveTo>
                        <a:pt x="517" y="1"/>
                      </a:moveTo>
                      <a:cubicBezTo>
                        <a:pt x="225" y="1"/>
                        <a:pt x="0" y="313"/>
                        <a:pt x="171" y="624"/>
                      </a:cubicBezTo>
                      <a:cubicBezTo>
                        <a:pt x="207" y="690"/>
                        <a:pt x="251" y="734"/>
                        <a:pt x="309" y="763"/>
                      </a:cubicBezTo>
                      <a:cubicBezTo>
                        <a:pt x="381" y="802"/>
                        <a:pt x="454" y="819"/>
                        <a:pt x="523" y="819"/>
                      </a:cubicBezTo>
                      <a:cubicBezTo>
                        <a:pt x="815" y="819"/>
                        <a:pt x="1040" y="507"/>
                        <a:pt x="869" y="195"/>
                      </a:cubicBezTo>
                      <a:cubicBezTo>
                        <a:pt x="840" y="145"/>
                        <a:pt x="796" y="94"/>
                        <a:pt x="731" y="57"/>
                      </a:cubicBezTo>
                      <a:cubicBezTo>
                        <a:pt x="659" y="18"/>
                        <a:pt x="586" y="1"/>
                        <a:pt x="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a:extLst>
                    <a:ext uri="{FF2B5EF4-FFF2-40B4-BE49-F238E27FC236}">
                      <a16:creationId xmlns:a16="http://schemas.microsoft.com/office/drawing/2014/main" id="{5EE505AF-5005-AFB6-CB93-002771B72796}"/>
                    </a:ext>
                  </a:extLst>
                </p:cNvPr>
                <p:cNvSpPr/>
                <p:nvPr/>
              </p:nvSpPr>
              <p:spPr>
                <a:xfrm>
                  <a:off x="2076399" y="3227458"/>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41" y="145"/>
                        <a:pt x="797"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a:extLst>
                    <a:ext uri="{FF2B5EF4-FFF2-40B4-BE49-F238E27FC236}">
                      <a16:creationId xmlns:a16="http://schemas.microsoft.com/office/drawing/2014/main" id="{74AA2D7F-1988-2980-E618-DF6F07630A78}"/>
                    </a:ext>
                  </a:extLst>
                </p:cNvPr>
                <p:cNvSpPr/>
                <p:nvPr/>
              </p:nvSpPr>
              <p:spPr>
                <a:xfrm>
                  <a:off x="2197027" y="3227612"/>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a:extLst>
                    <a:ext uri="{FF2B5EF4-FFF2-40B4-BE49-F238E27FC236}">
                      <a16:creationId xmlns:a16="http://schemas.microsoft.com/office/drawing/2014/main" id="{14143511-1D6B-87F0-3B3C-395D3364F756}"/>
                    </a:ext>
                  </a:extLst>
                </p:cNvPr>
                <p:cNvSpPr/>
                <p:nvPr/>
              </p:nvSpPr>
              <p:spPr>
                <a:xfrm>
                  <a:off x="2301954" y="3227458"/>
                  <a:ext cx="79268" cy="62725"/>
                </a:xfrm>
                <a:custGeom>
                  <a:avLst/>
                  <a:gdLst/>
                  <a:ahLst/>
                  <a:cxnLst/>
                  <a:rect l="l" t="t" r="r" b="b"/>
                  <a:pathLst>
                    <a:path w="1035" h="819" extrusionOk="0">
                      <a:moveTo>
                        <a:pt x="515" y="1"/>
                      </a:moveTo>
                      <a:cubicBezTo>
                        <a:pt x="221" y="1"/>
                        <a:pt x="0" y="313"/>
                        <a:pt x="165" y="624"/>
                      </a:cubicBezTo>
                      <a:cubicBezTo>
                        <a:pt x="201" y="690"/>
                        <a:pt x="252" y="734"/>
                        <a:pt x="303" y="763"/>
                      </a:cubicBezTo>
                      <a:cubicBezTo>
                        <a:pt x="377" y="802"/>
                        <a:pt x="450" y="819"/>
                        <a:pt x="520" y="819"/>
                      </a:cubicBezTo>
                      <a:cubicBezTo>
                        <a:pt x="814" y="819"/>
                        <a:pt x="1035" y="507"/>
                        <a:pt x="870" y="195"/>
                      </a:cubicBezTo>
                      <a:cubicBezTo>
                        <a:pt x="834" y="145"/>
                        <a:pt x="783" y="94"/>
                        <a:pt x="732" y="57"/>
                      </a:cubicBezTo>
                      <a:cubicBezTo>
                        <a:pt x="658" y="18"/>
                        <a:pt x="585"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a:extLst>
                    <a:ext uri="{FF2B5EF4-FFF2-40B4-BE49-F238E27FC236}">
                      <a16:creationId xmlns:a16="http://schemas.microsoft.com/office/drawing/2014/main" id="{3151616D-37AB-296B-626A-D481D42B4227}"/>
                    </a:ext>
                  </a:extLst>
                </p:cNvPr>
                <p:cNvSpPr/>
                <p:nvPr/>
              </p:nvSpPr>
              <p:spPr>
                <a:xfrm>
                  <a:off x="2422582" y="3227612"/>
                  <a:ext cx="63032" cy="62419"/>
                </a:xfrm>
                <a:custGeom>
                  <a:avLst/>
                  <a:gdLst/>
                  <a:ahLst/>
                  <a:cxnLst/>
                  <a:rect l="l" t="t" r="r" b="b"/>
                  <a:pathLst>
                    <a:path w="823" h="815" extrusionOk="0">
                      <a:moveTo>
                        <a:pt x="408" y="0"/>
                      </a:moveTo>
                      <a:cubicBezTo>
                        <a:pt x="182" y="0"/>
                        <a:pt x="0" y="182"/>
                        <a:pt x="0" y="408"/>
                      </a:cubicBezTo>
                      <a:cubicBezTo>
                        <a:pt x="0" y="633"/>
                        <a:pt x="182" y="815"/>
                        <a:pt x="408" y="815"/>
                      </a:cubicBezTo>
                      <a:cubicBezTo>
                        <a:pt x="633" y="815"/>
                        <a:pt x="822" y="633"/>
                        <a:pt x="822" y="408"/>
                      </a:cubicBezTo>
                      <a:cubicBezTo>
                        <a:pt x="822" y="182"/>
                        <a:pt x="633"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a:extLst>
                    <a:ext uri="{FF2B5EF4-FFF2-40B4-BE49-F238E27FC236}">
                      <a16:creationId xmlns:a16="http://schemas.microsoft.com/office/drawing/2014/main" id="{3019AEBE-7CD9-E106-E03F-25D1B060F02B}"/>
                    </a:ext>
                  </a:extLst>
                </p:cNvPr>
                <p:cNvSpPr/>
                <p:nvPr/>
              </p:nvSpPr>
              <p:spPr>
                <a:xfrm>
                  <a:off x="3077498" y="3200192"/>
                  <a:ext cx="130429" cy="119477"/>
                </a:xfrm>
                <a:custGeom>
                  <a:avLst/>
                  <a:gdLst/>
                  <a:ahLst/>
                  <a:cxnLst/>
                  <a:rect l="l" t="t" r="r" b="b"/>
                  <a:pathLst>
                    <a:path w="1703" h="1560" extrusionOk="0">
                      <a:moveTo>
                        <a:pt x="1084" y="1"/>
                      </a:moveTo>
                      <a:cubicBezTo>
                        <a:pt x="1057" y="1"/>
                        <a:pt x="1033" y="26"/>
                        <a:pt x="1033" y="63"/>
                      </a:cubicBezTo>
                      <a:lnTo>
                        <a:pt x="1033" y="230"/>
                      </a:lnTo>
                      <a:lnTo>
                        <a:pt x="1033" y="267"/>
                      </a:lnTo>
                      <a:lnTo>
                        <a:pt x="139" y="267"/>
                      </a:lnTo>
                      <a:cubicBezTo>
                        <a:pt x="66" y="267"/>
                        <a:pt x="1" y="332"/>
                        <a:pt x="1" y="405"/>
                      </a:cubicBezTo>
                      <a:lnTo>
                        <a:pt x="1" y="1161"/>
                      </a:lnTo>
                      <a:cubicBezTo>
                        <a:pt x="1" y="1234"/>
                        <a:pt x="66" y="1292"/>
                        <a:pt x="139" y="1292"/>
                      </a:cubicBezTo>
                      <a:lnTo>
                        <a:pt x="1033" y="1292"/>
                      </a:lnTo>
                      <a:lnTo>
                        <a:pt x="1033" y="1503"/>
                      </a:lnTo>
                      <a:cubicBezTo>
                        <a:pt x="1033" y="1540"/>
                        <a:pt x="1057" y="1559"/>
                        <a:pt x="1083" y="1559"/>
                      </a:cubicBezTo>
                      <a:cubicBezTo>
                        <a:pt x="1098" y="1559"/>
                        <a:pt x="1114" y="1553"/>
                        <a:pt x="1128" y="1539"/>
                      </a:cubicBezTo>
                      <a:lnTo>
                        <a:pt x="1688" y="819"/>
                      </a:lnTo>
                      <a:cubicBezTo>
                        <a:pt x="1702" y="790"/>
                        <a:pt x="1702" y="761"/>
                        <a:pt x="1688" y="739"/>
                      </a:cubicBezTo>
                      <a:lnTo>
                        <a:pt x="1128" y="27"/>
                      </a:lnTo>
                      <a:cubicBezTo>
                        <a:pt x="1115" y="9"/>
                        <a:pt x="1099"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3">
                  <a:extLst>
                    <a:ext uri="{FF2B5EF4-FFF2-40B4-BE49-F238E27FC236}">
                      <a16:creationId xmlns:a16="http://schemas.microsoft.com/office/drawing/2014/main" id="{44C8D34D-14A7-68B4-5536-0F4D991D4F16}"/>
                    </a:ext>
                  </a:extLst>
                </p:cNvPr>
                <p:cNvSpPr/>
                <p:nvPr/>
              </p:nvSpPr>
              <p:spPr>
                <a:xfrm>
                  <a:off x="1185748" y="3200192"/>
                  <a:ext cx="129816" cy="119477"/>
                </a:xfrm>
                <a:custGeom>
                  <a:avLst/>
                  <a:gdLst/>
                  <a:ahLst/>
                  <a:cxnLst/>
                  <a:rect l="l" t="t" r="r" b="b"/>
                  <a:pathLst>
                    <a:path w="1695" h="1560" extrusionOk="0">
                      <a:moveTo>
                        <a:pt x="614" y="1"/>
                      </a:moveTo>
                      <a:cubicBezTo>
                        <a:pt x="598" y="1"/>
                        <a:pt x="581" y="9"/>
                        <a:pt x="568" y="27"/>
                      </a:cubicBezTo>
                      <a:lnTo>
                        <a:pt x="15" y="739"/>
                      </a:lnTo>
                      <a:cubicBezTo>
                        <a:pt x="1" y="761"/>
                        <a:pt x="1" y="790"/>
                        <a:pt x="15" y="819"/>
                      </a:cubicBezTo>
                      <a:lnTo>
                        <a:pt x="568" y="1539"/>
                      </a:lnTo>
                      <a:cubicBezTo>
                        <a:pt x="581" y="1553"/>
                        <a:pt x="598" y="1559"/>
                        <a:pt x="615" y="1559"/>
                      </a:cubicBezTo>
                      <a:cubicBezTo>
                        <a:pt x="643" y="1559"/>
                        <a:pt x="670" y="1540"/>
                        <a:pt x="670" y="1503"/>
                      </a:cubicBezTo>
                      <a:lnTo>
                        <a:pt x="670" y="1292"/>
                      </a:lnTo>
                      <a:lnTo>
                        <a:pt x="1557" y="1292"/>
                      </a:lnTo>
                      <a:cubicBezTo>
                        <a:pt x="1629" y="1292"/>
                        <a:pt x="1695" y="1234"/>
                        <a:pt x="1695" y="1161"/>
                      </a:cubicBezTo>
                      <a:lnTo>
                        <a:pt x="1695" y="405"/>
                      </a:lnTo>
                      <a:cubicBezTo>
                        <a:pt x="1695" y="332"/>
                        <a:pt x="1629" y="267"/>
                        <a:pt x="1557" y="267"/>
                      </a:cubicBezTo>
                      <a:lnTo>
                        <a:pt x="670" y="267"/>
                      </a:lnTo>
                      <a:lnTo>
                        <a:pt x="670" y="230"/>
                      </a:lnTo>
                      <a:lnTo>
                        <a:pt x="670" y="63"/>
                      </a:lnTo>
                      <a:cubicBezTo>
                        <a:pt x="670" y="26"/>
                        <a:pt x="643" y="1"/>
                        <a:pt x="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 name="Google Shape;978;p43">
                <a:extLst>
                  <a:ext uri="{FF2B5EF4-FFF2-40B4-BE49-F238E27FC236}">
                    <a16:creationId xmlns:a16="http://schemas.microsoft.com/office/drawing/2014/main" id="{9456013D-7FF3-B143-123F-3EF2EBCEA174}"/>
                  </a:ext>
                </a:extLst>
              </p:cNvPr>
              <p:cNvSpPr/>
              <p:nvPr/>
            </p:nvSpPr>
            <p:spPr>
              <a:xfrm>
                <a:off x="5858443" y="3848793"/>
                <a:ext cx="66937" cy="3446"/>
              </a:xfrm>
              <a:custGeom>
                <a:avLst/>
                <a:gdLst/>
                <a:ahLst/>
                <a:cxnLst/>
                <a:rect l="l" t="t" r="r" b="b"/>
                <a:pathLst>
                  <a:path w="874" h="45" extrusionOk="0">
                    <a:moveTo>
                      <a:pt x="437" y="1"/>
                    </a:moveTo>
                    <a:cubicBezTo>
                      <a:pt x="328" y="15"/>
                      <a:pt x="219" y="15"/>
                      <a:pt x="132" y="15"/>
                    </a:cubicBezTo>
                    <a:cubicBezTo>
                      <a:pt x="52" y="23"/>
                      <a:pt x="1" y="23"/>
                      <a:pt x="1" y="23"/>
                    </a:cubicBezTo>
                    <a:cubicBezTo>
                      <a:pt x="1" y="23"/>
                      <a:pt x="52" y="30"/>
                      <a:pt x="132" y="30"/>
                    </a:cubicBezTo>
                    <a:cubicBezTo>
                      <a:pt x="219" y="44"/>
                      <a:pt x="328" y="44"/>
                      <a:pt x="437" y="44"/>
                    </a:cubicBezTo>
                    <a:cubicBezTo>
                      <a:pt x="546" y="30"/>
                      <a:pt x="655" y="30"/>
                      <a:pt x="735" y="30"/>
                    </a:cubicBezTo>
                    <a:cubicBezTo>
                      <a:pt x="815" y="23"/>
                      <a:pt x="874" y="23"/>
                      <a:pt x="874" y="23"/>
                    </a:cubicBezTo>
                    <a:cubicBezTo>
                      <a:pt x="874" y="23"/>
                      <a:pt x="815" y="23"/>
                      <a:pt x="735" y="15"/>
                    </a:cubicBezTo>
                    <a:cubicBezTo>
                      <a:pt x="655" y="1"/>
                      <a:pt x="546" y="1"/>
                      <a:pt x="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43">
              <a:extLst>
                <a:ext uri="{FF2B5EF4-FFF2-40B4-BE49-F238E27FC236}">
                  <a16:creationId xmlns:a16="http://schemas.microsoft.com/office/drawing/2014/main" id="{63F0699E-656F-1E69-2A48-3E595B01D3A9}"/>
                </a:ext>
              </a:extLst>
            </p:cNvPr>
            <p:cNvGrpSpPr/>
            <p:nvPr/>
          </p:nvGrpSpPr>
          <p:grpSpPr>
            <a:xfrm>
              <a:off x="6513426" y="1345189"/>
              <a:ext cx="1295793" cy="2161456"/>
              <a:chOff x="6573400" y="568850"/>
              <a:chExt cx="948674" cy="1582556"/>
            </a:xfrm>
          </p:grpSpPr>
          <p:sp>
            <p:nvSpPr>
              <p:cNvPr id="980" name="Google Shape;980;p43">
                <a:extLst>
                  <a:ext uri="{FF2B5EF4-FFF2-40B4-BE49-F238E27FC236}">
                    <a16:creationId xmlns:a16="http://schemas.microsoft.com/office/drawing/2014/main" id="{F34CC1D0-6568-EFF8-2D20-4E629600A272}"/>
                  </a:ext>
                </a:extLst>
              </p:cNvPr>
              <p:cNvSpPr/>
              <p:nvPr/>
            </p:nvSpPr>
            <p:spPr>
              <a:xfrm>
                <a:off x="6573400" y="568850"/>
                <a:ext cx="948674" cy="1582556"/>
              </a:xfrm>
              <a:custGeom>
                <a:avLst/>
                <a:gdLst/>
                <a:ahLst/>
                <a:cxnLst/>
                <a:rect l="l" t="t" r="r" b="b"/>
                <a:pathLst>
                  <a:path w="6618" h="11040" extrusionOk="0">
                    <a:moveTo>
                      <a:pt x="321" y="1"/>
                    </a:moveTo>
                    <a:cubicBezTo>
                      <a:pt x="146" y="1"/>
                      <a:pt x="1" y="146"/>
                      <a:pt x="1" y="321"/>
                    </a:cubicBezTo>
                    <a:lnTo>
                      <a:pt x="1" y="10719"/>
                    </a:lnTo>
                    <a:cubicBezTo>
                      <a:pt x="1" y="10894"/>
                      <a:pt x="146" y="11039"/>
                      <a:pt x="321" y="11039"/>
                    </a:cubicBezTo>
                    <a:lnTo>
                      <a:pt x="6298" y="11039"/>
                    </a:lnTo>
                    <a:cubicBezTo>
                      <a:pt x="6479" y="11039"/>
                      <a:pt x="6618" y="10894"/>
                      <a:pt x="6618" y="10719"/>
                    </a:cubicBezTo>
                    <a:lnTo>
                      <a:pt x="6618" y="321"/>
                    </a:lnTo>
                    <a:cubicBezTo>
                      <a:pt x="6618" y="146"/>
                      <a:pt x="6472" y="1"/>
                      <a:pt x="6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a:extLst>
                  <a:ext uri="{FF2B5EF4-FFF2-40B4-BE49-F238E27FC236}">
                    <a16:creationId xmlns:a16="http://schemas.microsoft.com/office/drawing/2014/main" id="{F575593C-3152-2757-0A98-6EA4B510F1C0}"/>
                  </a:ext>
                </a:extLst>
              </p:cNvPr>
              <p:cNvSpPr/>
              <p:nvPr/>
            </p:nvSpPr>
            <p:spPr>
              <a:xfrm>
                <a:off x="6644357" y="638803"/>
                <a:ext cx="808910" cy="1442649"/>
              </a:xfrm>
              <a:custGeom>
                <a:avLst/>
                <a:gdLst/>
                <a:ahLst/>
                <a:cxnLst/>
                <a:rect l="l" t="t" r="r" b="b"/>
                <a:pathLst>
                  <a:path w="5643" h="10064" extrusionOk="0">
                    <a:moveTo>
                      <a:pt x="364" y="0"/>
                    </a:moveTo>
                    <a:cubicBezTo>
                      <a:pt x="160" y="0"/>
                      <a:pt x="0" y="160"/>
                      <a:pt x="0" y="364"/>
                    </a:cubicBezTo>
                    <a:lnTo>
                      <a:pt x="0" y="9700"/>
                    </a:lnTo>
                    <a:cubicBezTo>
                      <a:pt x="0" y="9904"/>
                      <a:pt x="160" y="10064"/>
                      <a:pt x="364" y="10064"/>
                    </a:cubicBezTo>
                    <a:lnTo>
                      <a:pt x="5279" y="10064"/>
                    </a:lnTo>
                    <a:cubicBezTo>
                      <a:pt x="5475" y="10064"/>
                      <a:pt x="5643" y="9897"/>
                      <a:pt x="5643" y="9700"/>
                    </a:cubicBezTo>
                    <a:lnTo>
                      <a:pt x="5643" y="364"/>
                    </a:lnTo>
                    <a:cubicBezTo>
                      <a:pt x="5643" y="160"/>
                      <a:pt x="5475" y="0"/>
                      <a:pt x="52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a:extLst>
                  <a:ext uri="{FF2B5EF4-FFF2-40B4-BE49-F238E27FC236}">
                    <a16:creationId xmlns:a16="http://schemas.microsoft.com/office/drawing/2014/main" id="{CEB7A406-C49C-B02C-3E22-D087B3421DA9}"/>
                  </a:ext>
                </a:extLst>
              </p:cNvPr>
              <p:cNvSpPr/>
              <p:nvPr/>
            </p:nvSpPr>
            <p:spPr>
              <a:xfrm>
                <a:off x="6785983" y="1386071"/>
                <a:ext cx="88875" cy="81421"/>
              </a:xfrm>
              <a:custGeom>
                <a:avLst/>
                <a:gdLst/>
                <a:ahLst/>
                <a:cxnLst/>
                <a:rect l="l" t="t" r="r" b="b"/>
                <a:pathLst>
                  <a:path w="620" h="568" extrusionOk="0">
                    <a:moveTo>
                      <a:pt x="306" y="1"/>
                    </a:moveTo>
                    <a:lnTo>
                      <a:pt x="219" y="197"/>
                    </a:lnTo>
                    <a:lnTo>
                      <a:pt x="1" y="219"/>
                    </a:lnTo>
                    <a:lnTo>
                      <a:pt x="154" y="364"/>
                    </a:lnTo>
                    <a:lnTo>
                      <a:pt x="117" y="568"/>
                    </a:lnTo>
                    <a:lnTo>
                      <a:pt x="306" y="473"/>
                    </a:lnTo>
                    <a:lnTo>
                      <a:pt x="503" y="568"/>
                    </a:lnTo>
                    <a:lnTo>
                      <a:pt x="466" y="364"/>
                    </a:lnTo>
                    <a:lnTo>
                      <a:pt x="619" y="219"/>
                    </a:lnTo>
                    <a:lnTo>
                      <a:pt x="408" y="197"/>
                    </a:lnTo>
                    <a:lnTo>
                      <a:pt x="3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a:extLst>
                  <a:ext uri="{FF2B5EF4-FFF2-40B4-BE49-F238E27FC236}">
                    <a16:creationId xmlns:a16="http://schemas.microsoft.com/office/drawing/2014/main" id="{85B0821C-795B-65B7-9391-380A33BFA0D7}"/>
                  </a:ext>
                </a:extLst>
              </p:cNvPr>
              <p:cNvSpPr/>
              <p:nvPr/>
            </p:nvSpPr>
            <p:spPr>
              <a:xfrm>
                <a:off x="6895501" y="1386071"/>
                <a:ext cx="88732" cy="81421"/>
              </a:xfrm>
              <a:custGeom>
                <a:avLst/>
                <a:gdLst/>
                <a:ahLst/>
                <a:cxnLst/>
                <a:rect l="l" t="t" r="r" b="b"/>
                <a:pathLst>
                  <a:path w="619" h="568" extrusionOk="0">
                    <a:moveTo>
                      <a:pt x="306" y="1"/>
                    </a:moveTo>
                    <a:lnTo>
                      <a:pt x="211" y="197"/>
                    </a:lnTo>
                    <a:lnTo>
                      <a:pt x="0" y="219"/>
                    </a:lnTo>
                    <a:lnTo>
                      <a:pt x="153" y="364"/>
                    </a:lnTo>
                    <a:lnTo>
                      <a:pt x="117" y="568"/>
                    </a:lnTo>
                    <a:lnTo>
                      <a:pt x="306" y="473"/>
                    </a:lnTo>
                    <a:lnTo>
                      <a:pt x="502" y="568"/>
                    </a:lnTo>
                    <a:lnTo>
                      <a:pt x="466" y="364"/>
                    </a:lnTo>
                    <a:lnTo>
                      <a:pt x="619" y="219"/>
                    </a:lnTo>
                    <a:lnTo>
                      <a:pt x="400" y="197"/>
                    </a:lnTo>
                    <a:lnTo>
                      <a:pt x="3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3">
                <a:extLst>
                  <a:ext uri="{FF2B5EF4-FFF2-40B4-BE49-F238E27FC236}">
                    <a16:creationId xmlns:a16="http://schemas.microsoft.com/office/drawing/2014/main" id="{310743B5-AF17-4456-880A-3BAD37C06A93}"/>
                  </a:ext>
                </a:extLst>
              </p:cNvPr>
              <p:cNvSpPr/>
              <p:nvPr/>
            </p:nvSpPr>
            <p:spPr>
              <a:xfrm>
                <a:off x="7003871" y="1386071"/>
                <a:ext cx="88732" cy="81421"/>
              </a:xfrm>
              <a:custGeom>
                <a:avLst/>
                <a:gdLst/>
                <a:ahLst/>
                <a:cxnLst/>
                <a:rect l="l" t="t" r="r" b="b"/>
                <a:pathLst>
                  <a:path w="619" h="568" extrusionOk="0">
                    <a:moveTo>
                      <a:pt x="306" y="1"/>
                    </a:moveTo>
                    <a:lnTo>
                      <a:pt x="219" y="197"/>
                    </a:lnTo>
                    <a:lnTo>
                      <a:pt x="1" y="219"/>
                    </a:lnTo>
                    <a:lnTo>
                      <a:pt x="153" y="364"/>
                    </a:lnTo>
                    <a:lnTo>
                      <a:pt x="117" y="568"/>
                    </a:lnTo>
                    <a:lnTo>
                      <a:pt x="306" y="473"/>
                    </a:lnTo>
                    <a:lnTo>
                      <a:pt x="495" y="568"/>
                    </a:lnTo>
                    <a:lnTo>
                      <a:pt x="459" y="364"/>
                    </a:lnTo>
                    <a:lnTo>
                      <a:pt x="619" y="219"/>
                    </a:lnTo>
                    <a:lnTo>
                      <a:pt x="408" y="197"/>
                    </a:lnTo>
                    <a:lnTo>
                      <a:pt x="3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3">
                <a:extLst>
                  <a:ext uri="{FF2B5EF4-FFF2-40B4-BE49-F238E27FC236}">
                    <a16:creationId xmlns:a16="http://schemas.microsoft.com/office/drawing/2014/main" id="{B00735A1-CFDD-F768-5355-8006BD8772F4}"/>
                  </a:ext>
                </a:extLst>
              </p:cNvPr>
              <p:cNvSpPr/>
              <p:nvPr/>
            </p:nvSpPr>
            <p:spPr>
              <a:xfrm>
                <a:off x="7113388" y="1386071"/>
                <a:ext cx="88732" cy="81421"/>
              </a:xfrm>
              <a:custGeom>
                <a:avLst/>
                <a:gdLst/>
                <a:ahLst/>
                <a:cxnLst/>
                <a:rect l="l" t="t" r="r" b="b"/>
                <a:pathLst>
                  <a:path w="619" h="568" extrusionOk="0">
                    <a:moveTo>
                      <a:pt x="306" y="1"/>
                    </a:moveTo>
                    <a:lnTo>
                      <a:pt x="204" y="197"/>
                    </a:lnTo>
                    <a:lnTo>
                      <a:pt x="0" y="219"/>
                    </a:lnTo>
                    <a:lnTo>
                      <a:pt x="153" y="364"/>
                    </a:lnTo>
                    <a:lnTo>
                      <a:pt x="117" y="568"/>
                    </a:lnTo>
                    <a:lnTo>
                      <a:pt x="306" y="473"/>
                    </a:lnTo>
                    <a:lnTo>
                      <a:pt x="495" y="568"/>
                    </a:lnTo>
                    <a:lnTo>
                      <a:pt x="458" y="364"/>
                    </a:lnTo>
                    <a:lnTo>
                      <a:pt x="618" y="219"/>
                    </a:lnTo>
                    <a:lnTo>
                      <a:pt x="400" y="197"/>
                    </a:lnTo>
                    <a:lnTo>
                      <a:pt x="3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a:extLst>
                  <a:ext uri="{FF2B5EF4-FFF2-40B4-BE49-F238E27FC236}">
                    <a16:creationId xmlns:a16="http://schemas.microsoft.com/office/drawing/2014/main" id="{E12AA927-3778-255F-5F3C-E697FC2531D9}"/>
                  </a:ext>
                </a:extLst>
              </p:cNvPr>
              <p:cNvSpPr/>
              <p:nvPr/>
            </p:nvSpPr>
            <p:spPr>
              <a:xfrm>
                <a:off x="7220755" y="1386071"/>
                <a:ext cx="88732" cy="81421"/>
              </a:xfrm>
              <a:custGeom>
                <a:avLst/>
                <a:gdLst/>
                <a:ahLst/>
                <a:cxnLst/>
                <a:rect l="l" t="t" r="r" b="b"/>
                <a:pathLst>
                  <a:path w="619" h="568" extrusionOk="0">
                    <a:moveTo>
                      <a:pt x="313" y="1"/>
                    </a:moveTo>
                    <a:lnTo>
                      <a:pt x="218" y="197"/>
                    </a:lnTo>
                    <a:lnTo>
                      <a:pt x="0" y="219"/>
                    </a:lnTo>
                    <a:lnTo>
                      <a:pt x="160" y="364"/>
                    </a:lnTo>
                    <a:lnTo>
                      <a:pt x="124" y="568"/>
                    </a:lnTo>
                    <a:lnTo>
                      <a:pt x="313" y="473"/>
                    </a:lnTo>
                    <a:lnTo>
                      <a:pt x="502" y="568"/>
                    </a:lnTo>
                    <a:lnTo>
                      <a:pt x="502" y="568"/>
                    </a:lnTo>
                    <a:lnTo>
                      <a:pt x="466" y="364"/>
                    </a:lnTo>
                    <a:lnTo>
                      <a:pt x="618" y="219"/>
                    </a:lnTo>
                    <a:lnTo>
                      <a:pt x="415" y="197"/>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a:extLst>
                  <a:ext uri="{FF2B5EF4-FFF2-40B4-BE49-F238E27FC236}">
                    <a16:creationId xmlns:a16="http://schemas.microsoft.com/office/drawing/2014/main" id="{2F802B92-5992-02D4-71F4-7363B802B186}"/>
                  </a:ext>
                </a:extLst>
              </p:cNvPr>
              <p:cNvSpPr/>
              <p:nvPr/>
            </p:nvSpPr>
            <p:spPr>
              <a:xfrm>
                <a:off x="6742263" y="1534148"/>
                <a:ext cx="611950" cy="89736"/>
              </a:xfrm>
              <a:custGeom>
                <a:avLst/>
                <a:gdLst/>
                <a:ahLst/>
                <a:cxnLst/>
                <a:rect l="l" t="t" r="r" b="b"/>
                <a:pathLst>
                  <a:path w="4269" h="626" extrusionOk="0">
                    <a:moveTo>
                      <a:pt x="1" y="0"/>
                    </a:moveTo>
                    <a:lnTo>
                      <a:pt x="1" y="626"/>
                    </a:lnTo>
                    <a:lnTo>
                      <a:pt x="4269" y="626"/>
                    </a:lnTo>
                    <a:lnTo>
                      <a:pt x="42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a:extLst>
                  <a:ext uri="{FF2B5EF4-FFF2-40B4-BE49-F238E27FC236}">
                    <a16:creationId xmlns:a16="http://schemas.microsoft.com/office/drawing/2014/main" id="{F0C637BC-3FC4-9422-9CE6-8368A7119E92}"/>
                  </a:ext>
                </a:extLst>
              </p:cNvPr>
              <p:cNvSpPr/>
              <p:nvPr/>
            </p:nvSpPr>
            <p:spPr>
              <a:xfrm>
                <a:off x="6805909" y="1676922"/>
                <a:ext cx="485805" cy="143"/>
              </a:xfrm>
              <a:custGeom>
                <a:avLst/>
                <a:gdLst/>
                <a:ahLst/>
                <a:cxnLst/>
                <a:rect l="l" t="t" r="r" b="b"/>
                <a:pathLst>
                  <a:path w="3389" h="1" fill="none" extrusionOk="0">
                    <a:moveTo>
                      <a:pt x="0" y="0"/>
                    </a:moveTo>
                    <a:lnTo>
                      <a:pt x="3389" y="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a:extLst>
                  <a:ext uri="{FF2B5EF4-FFF2-40B4-BE49-F238E27FC236}">
                    <a16:creationId xmlns:a16="http://schemas.microsoft.com/office/drawing/2014/main" id="{F4985145-1C38-6D18-33E3-7D4BDC053D67}"/>
                  </a:ext>
                </a:extLst>
              </p:cNvPr>
              <p:cNvSpPr/>
              <p:nvPr/>
            </p:nvSpPr>
            <p:spPr>
              <a:xfrm>
                <a:off x="6805909" y="1729100"/>
                <a:ext cx="485805" cy="143"/>
              </a:xfrm>
              <a:custGeom>
                <a:avLst/>
                <a:gdLst/>
                <a:ahLst/>
                <a:cxnLst/>
                <a:rect l="l" t="t" r="r" b="b"/>
                <a:pathLst>
                  <a:path w="3389" h="1" fill="none" extrusionOk="0">
                    <a:moveTo>
                      <a:pt x="0" y="0"/>
                    </a:moveTo>
                    <a:lnTo>
                      <a:pt x="3389" y="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a:extLst>
                  <a:ext uri="{FF2B5EF4-FFF2-40B4-BE49-F238E27FC236}">
                    <a16:creationId xmlns:a16="http://schemas.microsoft.com/office/drawing/2014/main" id="{C197AAEC-6A9A-3B97-6211-CD01DD2015CF}"/>
                  </a:ext>
                </a:extLst>
              </p:cNvPr>
              <p:cNvSpPr/>
              <p:nvPr/>
            </p:nvSpPr>
            <p:spPr>
              <a:xfrm>
                <a:off x="6805909" y="1781135"/>
                <a:ext cx="485805" cy="143"/>
              </a:xfrm>
              <a:custGeom>
                <a:avLst/>
                <a:gdLst/>
                <a:ahLst/>
                <a:cxnLst/>
                <a:rect l="l" t="t" r="r" b="b"/>
                <a:pathLst>
                  <a:path w="3389" h="1" fill="none" extrusionOk="0">
                    <a:moveTo>
                      <a:pt x="0" y="1"/>
                    </a:moveTo>
                    <a:lnTo>
                      <a:pt x="3389" y="1"/>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a:extLst>
                  <a:ext uri="{FF2B5EF4-FFF2-40B4-BE49-F238E27FC236}">
                    <a16:creationId xmlns:a16="http://schemas.microsoft.com/office/drawing/2014/main" id="{BDED63B9-92DE-5C21-7F8A-C37F23489AE8}"/>
                  </a:ext>
                </a:extLst>
              </p:cNvPr>
              <p:cNvSpPr/>
              <p:nvPr/>
            </p:nvSpPr>
            <p:spPr>
              <a:xfrm>
                <a:off x="6805909" y="1833313"/>
                <a:ext cx="485805" cy="143"/>
              </a:xfrm>
              <a:custGeom>
                <a:avLst/>
                <a:gdLst/>
                <a:ahLst/>
                <a:cxnLst/>
                <a:rect l="l" t="t" r="r" b="b"/>
                <a:pathLst>
                  <a:path w="3389" h="1" fill="none" extrusionOk="0">
                    <a:moveTo>
                      <a:pt x="0" y="0"/>
                    </a:moveTo>
                    <a:lnTo>
                      <a:pt x="3389" y="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a:extLst>
                  <a:ext uri="{FF2B5EF4-FFF2-40B4-BE49-F238E27FC236}">
                    <a16:creationId xmlns:a16="http://schemas.microsoft.com/office/drawing/2014/main" id="{B61E1DF5-5ADD-88CF-4BE7-7804E7E12441}"/>
                  </a:ext>
                </a:extLst>
              </p:cNvPr>
              <p:cNvSpPr/>
              <p:nvPr/>
            </p:nvSpPr>
            <p:spPr>
              <a:xfrm>
                <a:off x="6805909" y="1885348"/>
                <a:ext cx="485805" cy="143"/>
              </a:xfrm>
              <a:custGeom>
                <a:avLst/>
                <a:gdLst/>
                <a:ahLst/>
                <a:cxnLst/>
                <a:rect l="l" t="t" r="r" b="b"/>
                <a:pathLst>
                  <a:path w="3389" h="1" fill="none" extrusionOk="0">
                    <a:moveTo>
                      <a:pt x="0" y="1"/>
                    </a:moveTo>
                    <a:lnTo>
                      <a:pt x="3389" y="1"/>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43">
                <a:extLst>
                  <a:ext uri="{FF2B5EF4-FFF2-40B4-BE49-F238E27FC236}">
                    <a16:creationId xmlns:a16="http://schemas.microsoft.com/office/drawing/2014/main" id="{C805FC57-C702-4073-85B9-29AD04A93400}"/>
                  </a:ext>
                </a:extLst>
              </p:cNvPr>
              <p:cNvGrpSpPr/>
              <p:nvPr/>
            </p:nvGrpSpPr>
            <p:grpSpPr>
              <a:xfrm>
                <a:off x="6803623" y="888031"/>
                <a:ext cx="490396" cy="387106"/>
                <a:chOff x="3681200" y="2618225"/>
                <a:chExt cx="716744" cy="565779"/>
              </a:xfrm>
            </p:grpSpPr>
            <p:sp>
              <p:nvSpPr>
                <p:cNvPr id="994" name="Google Shape;994;p43">
                  <a:extLst>
                    <a:ext uri="{FF2B5EF4-FFF2-40B4-BE49-F238E27FC236}">
                      <a16:creationId xmlns:a16="http://schemas.microsoft.com/office/drawing/2014/main" id="{0D919A99-DBE0-A6D1-C577-21A1E5302E83}"/>
                    </a:ext>
                  </a:extLst>
                </p:cNvPr>
                <p:cNvSpPr/>
                <p:nvPr/>
              </p:nvSpPr>
              <p:spPr>
                <a:xfrm>
                  <a:off x="3681200" y="2618225"/>
                  <a:ext cx="716744" cy="563463"/>
                </a:xfrm>
                <a:custGeom>
                  <a:avLst/>
                  <a:gdLst/>
                  <a:ahLst/>
                  <a:cxnLst/>
                  <a:rect l="l" t="t" r="r" b="b"/>
                  <a:pathLst>
                    <a:path w="5162" h="4058" extrusionOk="0">
                      <a:moveTo>
                        <a:pt x="2580" y="0"/>
                      </a:moveTo>
                      <a:cubicBezTo>
                        <a:pt x="1103" y="0"/>
                        <a:pt x="0" y="1571"/>
                        <a:pt x="851" y="3137"/>
                      </a:cubicBezTo>
                      <a:cubicBezTo>
                        <a:pt x="996" y="3398"/>
                        <a:pt x="1214" y="3617"/>
                        <a:pt x="1476" y="3762"/>
                      </a:cubicBezTo>
                      <a:cubicBezTo>
                        <a:pt x="1852" y="3967"/>
                        <a:pt x="2228" y="4058"/>
                        <a:pt x="2583" y="4058"/>
                      </a:cubicBezTo>
                      <a:cubicBezTo>
                        <a:pt x="4056" y="4058"/>
                        <a:pt x="5162" y="2485"/>
                        <a:pt x="4312" y="926"/>
                      </a:cubicBezTo>
                      <a:cubicBezTo>
                        <a:pt x="4167" y="657"/>
                        <a:pt x="3948" y="446"/>
                        <a:pt x="3687" y="293"/>
                      </a:cubicBezTo>
                      <a:cubicBezTo>
                        <a:pt x="3311" y="91"/>
                        <a:pt x="2935"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a:extLst>
                    <a:ext uri="{FF2B5EF4-FFF2-40B4-BE49-F238E27FC236}">
                      <a16:creationId xmlns:a16="http://schemas.microsoft.com/office/drawing/2014/main" id="{C4C76D24-2FA4-94C8-F2F0-3C47E4F9C7A7}"/>
                    </a:ext>
                  </a:extLst>
                </p:cNvPr>
                <p:cNvSpPr/>
                <p:nvPr/>
              </p:nvSpPr>
              <p:spPr>
                <a:xfrm>
                  <a:off x="3871010" y="2925505"/>
                  <a:ext cx="333240" cy="256599"/>
                </a:xfrm>
                <a:custGeom>
                  <a:avLst/>
                  <a:gdLst/>
                  <a:ahLst/>
                  <a:cxnLst/>
                  <a:rect l="l" t="t" r="r" b="b"/>
                  <a:pathLst>
                    <a:path w="2400" h="1848" extrusionOk="0">
                      <a:moveTo>
                        <a:pt x="1454" y="0"/>
                      </a:moveTo>
                      <a:lnTo>
                        <a:pt x="1207" y="66"/>
                      </a:lnTo>
                      <a:lnTo>
                        <a:pt x="982" y="15"/>
                      </a:lnTo>
                      <a:cubicBezTo>
                        <a:pt x="982" y="15"/>
                        <a:pt x="945" y="291"/>
                        <a:pt x="851" y="364"/>
                      </a:cubicBezTo>
                      <a:cubicBezTo>
                        <a:pt x="807" y="400"/>
                        <a:pt x="662" y="451"/>
                        <a:pt x="451" y="473"/>
                      </a:cubicBezTo>
                      <a:cubicBezTo>
                        <a:pt x="269" y="502"/>
                        <a:pt x="124" y="647"/>
                        <a:pt x="95" y="829"/>
                      </a:cubicBezTo>
                      <a:lnTo>
                        <a:pt x="0" y="1505"/>
                      </a:lnTo>
                      <a:cubicBezTo>
                        <a:pt x="0" y="1505"/>
                        <a:pt x="524" y="1847"/>
                        <a:pt x="1207" y="1847"/>
                      </a:cubicBezTo>
                      <a:cubicBezTo>
                        <a:pt x="1876" y="1847"/>
                        <a:pt x="2400" y="1469"/>
                        <a:pt x="2400" y="1469"/>
                      </a:cubicBezTo>
                      <a:lnTo>
                        <a:pt x="2320" y="829"/>
                      </a:lnTo>
                      <a:cubicBezTo>
                        <a:pt x="2291" y="647"/>
                        <a:pt x="2145" y="502"/>
                        <a:pt x="1963" y="473"/>
                      </a:cubicBezTo>
                      <a:cubicBezTo>
                        <a:pt x="1752" y="444"/>
                        <a:pt x="1600" y="400"/>
                        <a:pt x="1556" y="364"/>
                      </a:cubicBezTo>
                      <a:cubicBezTo>
                        <a:pt x="1462" y="291"/>
                        <a:pt x="1454" y="0"/>
                        <a:pt x="1454" y="0"/>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a:extLst>
                    <a:ext uri="{FF2B5EF4-FFF2-40B4-BE49-F238E27FC236}">
                      <a16:creationId xmlns:a16="http://schemas.microsoft.com/office/drawing/2014/main" id="{28D942C6-AD2D-59C7-8271-EB992AEF88DF}"/>
                    </a:ext>
                  </a:extLst>
                </p:cNvPr>
                <p:cNvSpPr/>
                <p:nvPr/>
              </p:nvSpPr>
              <p:spPr>
                <a:xfrm>
                  <a:off x="3871010" y="2976836"/>
                  <a:ext cx="334212" cy="207168"/>
                </a:xfrm>
                <a:custGeom>
                  <a:avLst/>
                  <a:gdLst/>
                  <a:ahLst/>
                  <a:cxnLst/>
                  <a:rect l="l" t="t" r="r" b="b"/>
                  <a:pathLst>
                    <a:path w="2407" h="1492" extrusionOk="0">
                      <a:moveTo>
                        <a:pt x="851" y="1"/>
                      </a:moveTo>
                      <a:cubicBezTo>
                        <a:pt x="851" y="1"/>
                        <a:pt x="756" y="73"/>
                        <a:pt x="451" y="110"/>
                      </a:cubicBezTo>
                      <a:cubicBezTo>
                        <a:pt x="153" y="153"/>
                        <a:pt x="109" y="408"/>
                        <a:pt x="109" y="408"/>
                      </a:cubicBezTo>
                      <a:lnTo>
                        <a:pt x="0" y="1135"/>
                      </a:lnTo>
                      <a:cubicBezTo>
                        <a:pt x="0" y="1135"/>
                        <a:pt x="575" y="1491"/>
                        <a:pt x="1171" y="1491"/>
                      </a:cubicBezTo>
                      <a:cubicBezTo>
                        <a:pt x="1891" y="1477"/>
                        <a:pt x="2407" y="1113"/>
                        <a:pt x="2407" y="1113"/>
                      </a:cubicBezTo>
                      <a:lnTo>
                        <a:pt x="2341" y="648"/>
                      </a:lnTo>
                      <a:cubicBezTo>
                        <a:pt x="2327" y="524"/>
                        <a:pt x="2291" y="146"/>
                        <a:pt x="2043" y="124"/>
                      </a:cubicBezTo>
                      <a:cubicBezTo>
                        <a:pt x="1789" y="95"/>
                        <a:pt x="1556" y="1"/>
                        <a:pt x="1556" y="1"/>
                      </a:cubicBezTo>
                      <a:cubicBezTo>
                        <a:pt x="1437" y="93"/>
                        <a:pt x="1319" y="124"/>
                        <a:pt x="1215" y="124"/>
                      </a:cubicBezTo>
                      <a:cubicBezTo>
                        <a:pt x="1006" y="124"/>
                        <a:pt x="851" y="1"/>
                        <a:pt x="8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a:extLst>
                    <a:ext uri="{FF2B5EF4-FFF2-40B4-BE49-F238E27FC236}">
                      <a16:creationId xmlns:a16="http://schemas.microsoft.com/office/drawing/2014/main" id="{68273428-A83C-C7EF-67BF-EA164CDBCF82}"/>
                    </a:ext>
                  </a:extLst>
                </p:cNvPr>
                <p:cNvSpPr/>
                <p:nvPr/>
              </p:nvSpPr>
              <p:spPr>
                <a:xfrm>
                  <a:off x="3963901" y="2731667"/>
                  <a:ext cx="151485" cy="213139"/>
                </a:xfrm>
                <a:custGeom>
                  <a:avLst/>
                  <a:gdLst/>
                  <a:ahLst/>
                  <a:cxnLst/>
                  <a:rect l="l" t="t" r="r" b="b"/>
                  <a:pathLst>
                    <a:path w="1091" h="1535" extrusionOk="0">
                      <a:moveTo>
                        <a:pt x="545" y="0"/>
                      </a:moveTo>
                      <a:cubicBezTo>
                        <a:pt x="247" y="0"/>
                        <a:pt x="0" y="327"/>
                        <a:pt x="0" y="734"/>
                      </a:cubicBezTo>
                      <a:cubicBezTo>
                        <a:pt x="0" y="880"/>
                        <a:pt x="29" y="1025"/>
                        <a:pt x="102" y="1156"/>
                      </a:cubicBezTo>
                      <a:cubicBezTo>
                        <a:pt x="131" y="1207"/>
                        <a:pt x="167" y="1265"/>
                        <a:pt x="211" y="1309"/>
                      </a:cubicBezTo>
                      <a:cubicBezTo>
                        <a:pt x="255" y="1353"/>
                        <a:pt x="313" y="1396"/>
                        <a:pt x="356" y="1447"/>
                      </a:cubicBezTo>
                      <a:cubicBezTo>
                        <a:pt x="400" y="1491"/>
                        <a:pt x="429" y="1527"/>
                        <a:pt x="494" y="1534"/>
                      </a:cubicBezTo>
                      <a:lnTo>
                        <a:pt x="604" y="1534"/>
                      </a:lnTo>
                      <a:cubicBezTo>
                        <a:pt x="676" y="1534"/>
                        <a:pt x="720" y="1469"/>
                        <a:pt x="764" y="1425"/>
                      </a:cubicBezTo>
                      <a:cubicBezTo>
                        <a:pt x="814" y="1374"/>
                        <a:pt x="873" y="1323"/>
                        <a:pt x="924" y="1265"/>
                      </a:cubicBezTo>
                      <a:cubicBezTo>
                        <a:pt x="1040" y="1113"/>
                        <a:pt x="1091" y="923"/>
                        <a:pt x="1091" y="734"/>
                      </a:cubicBezTo>
                      <a:cubicBezTo>
                        <a:pt x="1091" y="327"/>
                        <a:pt x="851" y="0"/>
                        <a:pt x="545" y="0"/>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a:extLst>
                    <a:ext uri="{FF2B5EF4-FFF2-40B4-BE49-F238E27FC236}">
                      <a16:creationId xmlns:a16="http://schemas.microsoft.com/office/drawing/2014/main" id="{3F7008F4-3AE3-180F-16CE-05321B210335}"/>
                    </a:ext>
                  </a:extLst>
                </p:cNvPr>
                <p:cNvSpPr/>
                <p:nvPr/>
              </p:nvSpPr>
              <p:spPr>
                <a:xfrm>
                  <a:off x="4006522" y="2714449"/>
                  <a:ext cx="207025" cy="367681"/>
                </a:xfrm>
                <a:custGeom>
                  <a:avLst/>
                  <a:gdLst/>
                  <a:ahLst/>
                  <a:cxnLst/>
                  <a:rect l="l" t="t" r="r" b="b"/>
                  <a:pathLst>
                    <a:path w="1491" h="2648" extrusionOk="0">
                      <a:moveTo>
                        <a:pt x="373" y="1"/>
                      </a:moveTo>
                      <a:cubicBezTo>
                        <a:pt x="16" y="1"/>
                        <a:pt x="0" y="386"/>
                        <a:pt x="0" y="386"/>
                      </a:cubicBezTo>
                      <a:cubicBezTo>
                        <a:pt x="58" y="648"/>
                        <a:pt x="677" y="778"/>
                        <a:pt x="684" y="786"/>
                      </a:cubicBezTo>
                      <a:cubicBezTo>
                        <a:pt x="953" y="1069"/>
                        <a:pt x="473" y="1535"/>
                        <a:pt x="473" y="1535"/>
                      </a:cubicBezTo>
                      <a:cubicBezTo>
                        <a:pt x="480" y="1687"/>
                        <a:pt x="458" y="1840"/>
                        <a:pt x="611" y="1942"/>
                      </a:cubicBezTo>
                      <a:cubicBezTo>
                        <a:pt x="699" y="1997"/>
                        <a:pt x="807" y="2023"/>
                        <a:pt x="915" y="2023"/>
                      </a:cubicBezTo>
                      <a:cubicBezTo>
                        <a:pt x="950" y="2023"/>
                        <a:pt x="984" y="2020"/>
                        <a:pt x="1018" y="2015"/>
                      </a:cubicBezTo>
                      <a:cubicBezTo>
                        <a:pt x="1024" y="2014"/>
                        <a:pt x="1029" y="2013"/>
                        <a:pt x="1035" y="2013"/>
                      </a:cubicBezTo>
                      <a:cubicBezTo>
                        <a:pt x="1237" y="2013"/>
                        <a:pt x="1375" y="2647"/>
                        <a:pt x="1375" y="2647"/>
                      </a:cubicBezTo>
                      <a:cubicBezTo>
                        <a:pt x="1382" y="2509"/>
                        <a:pt x="1389" y="2385"/>
                        <a:pt x="1411" y="2262"/>
                      </a:cubicBezTo>
                      <a:cubicBezTo>
                        <a:pt x="1425" y="2124"/>
                        <a:pt x="1491" y="1935"/>
                        <a:pt x="1440" y="1796"/>
                      </a:cubicBezTo>
                      <a:cubicBezTo>
                        <a:pt x="1404" y="1716"/>
                        <a:pt x="1331" y="1644"/>
                        <a:pt x="1273" y="1578"/>
                      </a:cubicBezTo>
                      <a:cubicBezTo>
                        <a:pt x="1200" y="1491"/>
                        <a:pt x="1207" y="1287"/>
                        <a:pt x="1229" y="1178"/>
                      </a:cubicBezTo>
                      <a:cubicBezTo>
                        <a:pt x="1273" y="873"/>
                        <a:pt x="1062" y="931"/>
                        <a:pt x="1004" y="691"/>
                      </a:cubicBezTo>
                      <a:cubicBezTo>
                        <a:pt x="975" y="604"/>
                        <a:pt x="982" y="502"/>
                        <a:pt x="975" y="415"/>
                      </a:cubicBezTo>
                      <a:cubicBezTo>
                        <a:pt x="946" y="211"/>
                        <a:pt x="786" y="102"/>
                        <a:pt x="604" y="44"/>
                      </a:cubicBezTo>
                      <a:cubicBezTo>
                        <a:pt x="514" y="14"/>
                        <a:pt x="438" y="1"/>
                        <a:pt x="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a:extLst>
                    <a:ext uri="{FF2B5EF4-FFF2-40B4-BE49-F238E27FC236}">
                      <a16:creationId xmlns:a16="http://schemas.microsoft.com/office/drawing/2014/main" id="{983EA9C3-FE1D-753D-C4E7-77A7BB150515}"/>
                    </a:ext>
                  </a:extLst>
                </p:cNvPr>
                <p:cNvSpPr/>
                <p:nvPr/>
              </p:nvSpPr>
              <p:spPr>
                <a:xfrm>
                  <a:off x="3871982" y="2731667"/>
                  <a:ext cx="150513" cy="323110"/>
                </a:xfrm>
                <a:custGeom>
                  <a:avLst/>
                  <a:gdLst/>
                  <a:ahLst/>
                  <a:cxnLst/>
                  <a:rect l="l" t="t" r="r" b="b"/>
                  <a:pathLst>
                    <a:path w="1084" h="2327" extrusionOk="0">
                      <a:moveTo>
                        <a:pt x="1084" y="0"/>
                      </a:moveTo>
                      <a:cubicBezTo>
                        <a:pt x="1047" y="73"/>
                        <a:pt x="829" y="44"/>
                        <a:pt x="764" y="87"/>
                      </a:cubicBezTo>
                      <a:cubicBezTo>
                        <a:pt x="626" y="175"/>
                        <a:pt x="568" y="327"/>
                        <a:pt x="517" y="473"/>
                      </a:cubicBezTo>
                      <a:cubicBezTo>
                        <a:pt x="495" y="560"/>
                        <a:pt x="480" y="633"/>
                        <a:pt x="502" y="727"/>
                      </a:cubicBezTo>
                      <a:cubicBezTo>
                        <a:pt x="517" y="822"/>
                        <a:pt x="568" y="916"/>
                        <a:pt x="553" y="1018"/>
                      </a:cubicBezTo>
                      <a:cubicBezTo>
                        <a:pt x="546" y="1127"/>
                        <a:pt x="502" y="1236"/>
                        <a:pt x="415" y="1316"/>
                      </a:cubicBezTo>
                      <a:cubicBezTo>
                        <a:pt x="335" y="1396"/>
                        <a:pt x="226" y="1432"/>
                        <a:pt x="146" y="1505"/>
                      </a:cubicBezTo>
                      <a:cubicBezTo>
                        <a:pt x="0" y="1643"/>
                        <a:pt x="211" y="1905"/>
                        <a:pt x="109" y="2051"/>
                      </a:cubicBezTo>
                      <a:cubicBezTo>
                        <a:pt x="73" y="2109"/>
                        <a:pt x="102" y="2291"/>
                        <a:pt x="102" y="2327"/>
                      </a:cubicBezTo>
                      <a:cubicBezTo>
                        <a:pt x="160" y="2240"/>
                        <a:pt x="233" y="2167"/>
                        <a:pt x="306" y="2094"/>
                      </a:cubicBezTo>
                      <a:cubicBezTo>
                        <a:pt x="415" y="1985"/>
                        <a:pt x="575" y="1832"/>
                        <a:pt x="735" y="1818"/>
                      </a:cubicBezTo>
                      <a:cubicBezTo>
                        <a:pt x="837" y="1811"/>
                        <a:pt x="909" y="1796"/>
                        <a:pt x="946" y="1702"/>
                      </a:cubicBezTo>
                      <a:cubicBezTo>
                        <a:pt x="982" y="1607"/>
                        <a:pt x="982" y="1505"/>
                        <a:pt x="997" y="1418"/>
                      </a:cubicBezTo>
                      <a:cubicBezTo>
                        <a:pt x="997" y="1418"/>
                        <a:pt x="466" y="669"/>
                        <a:pt x="1011" y="262"/>
                      </a:cubicBezTo>
                      <a:lnTo>
                        <a:pt x="1026" y="160"/>
                      </a:lnTo>
                      <a:cubicBezTo>
                        <a:pt x="1011" y="153"/>
                        <a:pt x="1084"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3">
                  <a:extLst>
                    <a:ext uri="{FF2B5EF4-FFF2-40B4-BE49-F238E27FC236}">
                      <a16:creationId xmlns:a16="http://schemas.microsoft.com/office/drawing/2014/main" id="{54211884-0BBC-3122-59BF-5765079D0E33}"/>
                    </a:ext>
                  </a:extLst>
                </p:cNvPr>
                <p:cNvSpPr/>
                <p:nvPr/>
              </p:nvSpPr>
              <p:spPr>
                <a:xfrm>
                  <a:off x="3933475" y="3052175"/>
                  <a:ext cx="15274" cy="111005"/>
                </a:xfrm>
                <a:custGeom>
                  <a:avLst/>
                  <a:gdLst/>
                  <a:ahLst/>
                  <a:cxnLst/>
                  <a:rect l="l" t="t" r="r" b="b"/>
                  <a:pathLst>
                    <a:path w="110" h="918" extrusionOk="0">
                      <a:moveTo>
                        <a:pt x="1" y="1"/>
                      </a:moveTo>
                      <a:lnTo>
                        <a:pt x="1" y="917"/>
                      </a:lnTo>
                      <a:lnTo>
                        <a:pt x="110" y="917"/>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3">
                  <a:extLst>
                    <a:ext uri="{FF2B5EF4-FFF2-40B4-BE49-F238E27FC236}">
                      <a16:creationId xmlns:a16="http://schemas.microsoft.com/office/drawing/2014/main" id="{794E5DC9-766E-CAB6-FB19-0719C250B33B}"/>
                    </a:ext>
                  </a:extLst>
                </p:cNvPr>
                <p:cNvSpPr/>
                <p:nvPr/>
              </p:nvSpPr>
              <p:spPr>
                <a:xfrm>
                  <a:off x="4128425" y="3047249"/>
                  <a:ext cx="16246" cy="111005"/>
                </a:xfrm>
                <a:custGeom>
                  <a:avLst/>
                  <a:gdLst/>
                  <a:ahLst/>
                  <a:cxnLst/>
                  <a:rect l="l" t="t" r="r" b="b"/>
                  <a:pathLst>
                    <a:path w="117" h="918" extrusionOk="0">
                      <a:moveTo>
                        <a:pt x="117" y="1"/>
                      </a:moveTo>
                      <a:lnTo>
                        <a:pt x="0" y="917"/>
                      </a:lnTo>
                      <a:lnTo>
                        <a:pt x="117" y="917"/>
                      </a:lnTo>
                      <a:lnTo>
                        <a:pt x="117"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 name="Google Shape;1002;p43">
              <a:extLst>
                <a:ext uri="{FF2B5EF4-FFF2-40B4-BE49-F238E27FC236}">
                  <a16:creationId xmlns:a16="http://schemas.microsoft.com/office/drawing/2014/main" id="{2A35CC73-64EB-BDA1-EC1B-6DCC8D72691C}"/>
                </a:ext>
              </a:extLst>
            </p:cNvPr>
            <p:cNvGrpSpPr/>
            <p:nvPr/>
          </p:nvGrpSpPr>
          <p:grpSpPr>
            <a:xfrm>
              <a:off x="7245047" y="759797"/>
              <a:ext cx="1084973" cy="466520"/>
              <a:chOff x="-4245509" y="2468747"/>
              <a:chExt cx="1185892" cy="509914"/>
            </a:xfrm>
          </p:grpSpPr>
          <p:sp>
            <p:nvSpPr>
              <p:cNvPr id="1003" name="Google Shape;1003;p43">
                <a:extLst>
                  <a:ext uri="{FF2B5EF4-FFF2-40B4-BE49-F238E27FC236}">
                    <a16:creationId xmlns:a16="http://schemas.microsoft.com/office/drawing/2014/main" id="{E0844F40-2CE9-AAEC-DF4A-52D7E6DDD0DF}"/>
                  </a:ext>
                </a:extLst>
              </p:cNvPr>
              <p:cNvSpPr/>
              <p:nvPr/>
            </p:nvSpPr>
            <p:spPr>
              <a:xfrm>
                <a:off x="-4245509" y="2468747"/>
                <a:ext cx="256686" cy="509914"/>
              </a:xfrm>
              <a:custGeom>
                <a:avLst/>
                <a:gdLst/>
                <a:ahLst/>
                <a:cxnLst/>
                <a:rect l="l" t="t" r="r" b="b"/>
                <a:pathLst>
                  <a:path w="1637" h="3252" fill="none" extrusionOk="0">
                    <a:moveTo>
                      <a:pt x="22"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a:extLst>
                  <a:ext uri="{FF2B5EF4-FFF2-40B4-BE49-F238E27FC236}">
                    <a16:creationId xmlns:a16="http://schemas.microsoft.com/office/drawing/2014/main" id="{A557675C-DD0A-1C8C-C6F1-012663E00E08}"/>
                  </a:ext>
                </a:extLst>
              </p:cNvPr>
              <p:cNvSpPr/>
              <p:nvPr/>
            </p:nvSpPr>
            <p:spPr>
              <a:xfrm>
                <a:off x="-4059699" y="2468747"/>
                <a:ext cx="257940" cy="509914"/>
              </a:xfrm>
              <a:custGeom>
                <a:avLst/>
                <a:gdLst/>
                <a:ahLst/>
                <a:cxnLst/>
                <a:rect l="l" t="t" r="r" b="b"/>
                <a:pathLst>
                  <a:path w="1645" h="3252" fill="none" extrusionOk="0">
                    <a:moveTo>
                      <a:pt x="30"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a:extLst>
                  <a:ext uri="{FF2B5EF4-FFF2-40B4-BE49-F238E27FC236}">
                    <a16:creationId xmlns:a16="http://schemas.microsoft.com/office/drawing/2014/main" id="{B15E6DEF-0465-2C3D-219E-CA6BDD41A82F}"/>
                  </a:ext>
                </a:extLst>
              </p:cNvPr>
              <p:cNvSpPr/>
              <p:nvPr/>
            </p:nvSpPr>
            <p:spPr>
              <a:xfrm>
                <a:off x="-3872635" y="2468747"/>
                <a:ext cx="256686" cy="509914"/>
              </a:xfrm>
              <a:custGeom>
                <a:avLst/>
                <a:gdLst/>
                <a:ahLst/>
                <a:cxnLst/>
                <a:rect l="l" t="t" r="r" b="b"/>
                <a:pathLst>
                  <a:path w="1637" h="3252" fill="none" extrusionOk="0">
                    <a:moveTo>
                      <a:pt x="15"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a:extLst>
                  <a:ext uri="{FF2B5EF4-FFF2-40B4-BE49-F238E27FC236}">
                    <a16:creationId xmlns:a16="http://schemas.microsoft.com/office/drawing/2014/main" id="{3F969431-B55D-FFE7-8E20-20EDEC96DF77}"/>
                  </a:ext>
                </a:extLst>
              </p:cNvPr>
              <p:cNvSpPr/>
              <p:nvPr/>
            </p:nvSpPr>
            <p:spPr>
              <a:xfrm>
                <a:off x="-3687923" y="2468747"/>
                <a:ext cx="256686" cy="509914"/>
              </a:xfrm>
              <a:custGeom>
                <a:avLst/>
                <a:gdLst/>
                <a:ahLst/>
                <a:cxnLst/>
                <a:rect l="l" t="t" r="r" b="b"/>
                <a:pathLst>
                  <a:path w="1637" h="3252" fill="none" extrusionOk="0">
                    <a:moveTo>
                      <a:pt x="22"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3">
                <a:extLst>
                  <a:ext uri="{FF2B5EF4-FFF2-40B4-BE49-F238E27FC236}">
                    <a16:creationId xmlns:a16="http://schemas.microsoft.com/office/drawing/2014/main" id="{10EDB30B-DEC4-7D67-9384-277DA7A25119}"/>
                  </a:ext>
                </a:extLst>
              </p:cNvPr>
              <p:cNvSpPr/>
              <p:nvPr/>
            </p:nvSpPr>
            <p:spPr>
              <a:xfrm>
                <a:off x="-3502113" y="2468747"/>
                <a:ext cx="257783" cy="509914"/>
              </a:xfrm>
              <a:custGeom>
                <a:avLst/>
                <a:gdLst/>
                <a:ahLst/>
                <a:cxnLst/>
                <a:rect l="l" t="t" r="r" b="b"/>
                <a:pathLst>
                  <a:path w="1644" h="3252" fill="none" extrusionOk="0">
                    <a:moveTo>
                      <a:pt x="22"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3">
                <a:extLst>
                  <a:ext uri="{FF2B5EF4-FFF2-40B4-BE49-F238E27FC236}">
                    <a16:creationId xmlns:a16="http://schemas.microsoft.com/office/drawing/2014/main" id="{4D8281D3-D774-E5CD-7EC0-312C22E3432B}"/>
                  </a:ext>
                </a:extLst>
              </p:cNvPr>
              <p:cNvSpPr/>
              <p:nvPr/>
            </p:nvSpPr>
            <p:spPr>
              <a:xfrm>
                <a:off x="-3316303" y="2468747"/>
                <a:ext cx="256686" cy="509914"/>
              </a:xfrm>
              <a:custGeom>
                <a:avLst/>
                <a:gdLst/>
                <a:ahLst/>
                <a:cxnLst/>
                <a:rect l="l" t="t" r="r" b="b"/>
                <a:pathLst>
                  <a:path w="1637" h="3252" fill="none" extrusionOk="0">
                    <a:moveTo>
                      <a:pt x="23"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A96F5EE9-0ADD-505F-7E29-50A2EEF1D5A8}"/>
              </a:ext>
            </a:extLst>
          </p:cNvPr>
          <p:cNvSpPr txBox="1"/>
          <p:nvPr/>
        </p:nvSpPr>
        <p:spPr>
          <a:xfrm>
            <a:off x="1610784" y="3165438"/>
            <a:ext cx="2239737" cy="523220"/>
          </a:xfrm>
          <a:prstGeom prst="rect">
            <a:avLst/>
          </a:prstGeom>
          <a:noFill/>
        </p:spPr>
        <p:txBody>
          <a:bodyPr wrap="square" rtlCol="0">
            <a:spAutoFit/>
          </a:bodyPr>
          <a:lstStyle/>
          <a:p>
            <a:r>
              <a:rPr lang="en-US" b="1" dirty="0">
                <a:solidFill>
                  <a:srgbClr val="C00000"/>
                </a:solidFill>
                <a:hlinkClick r:id="rId3">
                  <a:extLst>
                    <a:ext uri="{A12FA001-AC4F-418D-AE19-62706E023703}">
                      <ahyp:hlinkClr xmlns:ahyp="http://schemas.microsoft.com/office/drawing/2018/hyperlinkcolor" xmlns="" val="tx"/>
                    </a:ext>
                  </a:extLst>
                </a:hlinkClick>
              </a:rPr>
              <a:t>Abeer</a:t>
            </a:r>
            <a:r>
              <a:rPr lang="en-US" b="1" dirty="0"/>
              <a:t> , </a:t>
            </a:r>
            <a:r>
              <a:rPr lang="en-US" b="1" dirty="0">
                <a:solidFill>
                  <a:srgbClr val="C00000"/>
                </a:solidFill>
                <a:hlinkClick r:id="rId4">
                  <a:extLst>
                    <a:ext uri="{A12FA001-AC4F-418D-AE19-62706E023703}">
                      <ahyp:hlinkClr xmlns:ahyp="http://schemas.microsoft.com/office/drawing/2018/hyperlinkcolor" xmlns="" val="tx"/>
                    </a:ext>
                  </a:extLst>
                </a:hlinkClick>
              </a:rPr>
              <a:t>Rahma</a:t>
            </a:r>
            <a:r>
              <a:rPr lang="en-US" b="1" dirty="0">
                <a:solidFill>
                  <a:srgbClr val="C00000"/>
                </a:solidFill>
              </a:rPr>
              <a:t> </a:t>
            </a:r>
            <a:r>
              <a:rPr lang="en-US" b="1" dirty="0">
                <a:solidFill>
                  <a:schemeClr val="tx1"/>
                </a:solidFill>
              </a:rPr>
              <a:t>&amp;</a:t>
            </a:r>
            <a:r>
              <a:rPr lang="en-US" b="1" dirty="0">
                <a:solidFill>
                  <a:srgbClr val="C00000"/>
                </a:solidFill>
              </a:rPr>
              <a:t> </a:t>
            </a:r>
            <a:r>
              <a:rPr lang="en-US" b="1" dirty="0">
                <a:solidFill>
                  <a:srgbClr val="C00000"/>
                </a:solidFill>
                <a:hlinkClick r:id="rId5">
                  <a:extLst>
                    <a:ext uri="{A12FA001-AC4F-418D-AE19-62706E023703}">
                      <ahyp:hlinkClr xmlns:ahyp="http://schemas.microsoft.com/office/drawing/2018/hyperlinkcolor" xmlns="" val="tx"/>
                    </a:ext>
                  </a:extLst>
                </a:hlinkClick>
              </a:rPr>
              <a:t>Malek</a:t>
            </a:r>
            <a:r>
              <a:rPr lang="en-US" b="1" dirty="0">
                <a:solidFill>
                  <a:srgbClr val="C00000"/>
                </a:solidFill>
              </a:rPr>
              <a:t> </a:t>
            </a:r>
          </a:p>
          <a:p>
            <a:endParaRPr lang="en-CA" dirty="0"/>
          </a:p>
        </p:txBody>
      </p:sp>
      <p:sp>
        <p:nvSpPr>
          <p:cNvPr id="3" name="TextBox 2">
            <a:extLst>
              <a:ext uri="{FF2B5EF4-FFF2-40B4-BE49-F238E27FC236}">
                <a16:creationId xmlns:a16="http://schemas.microsoft.com/office/drawing/2014/main" id="{95AB78D7-4029-F996-E400-C053A7CC90DA}"/>
              </a:ext>
            </a:extLst>
          </p:cNvPr>
          <p:cNvSpPr txBox="1"/>
          <p:nvPr/>
        </p:nvSpPr>
        <p:spPr>
          <a:xfrm>
            <a:off x="1610784" y="3828794"/>
            <a:ext cx="1742360" cy="584775"/>
          </a:xfrm>
          <a:prstGeom prst="rect">
            <a:avLst/>
          </a:prstGeom>
          <a:noFill/>
        </p:spPr>
        <p:txBody>
          <a:bodyPr wrap="square" rtlCol="0">
            <a:spAutoFit/>
          </a:bodyPr>
          <a:lstStyle/>
          <a:p>
            <a:r>
              <a:rPr lang="en-US" sz="3200" b="1" dirty="0">
                <a:solidFill>
                  <a:srgbClr val="002060"/>
                </a:solidFill>
                <a:latin typeface="Be Vietnam Pro" panose="020B0604020202020204" charset="0"/>
                <a:hlinkClick r:id="rId6">
                  <a:extLst>
                    <a:ext uri="{A12FA001-AC4F-418D-AE19-62706E023703}">
                      <ahyp:hlinkClr xmlns:ahyp="http://schemas.microsoft.com/office/drawing/2018/hyperlinkcolor" xmlns="" val="tx"/>
                    </a:ext>
                  </a:extLst>
                </a:hlinkClick>
              </a:rPr>
              <a:t>GitHub</a:t>
            </a:r>
            <a:endParaRPr lang="en-CA" sz="3200" b="1" dirty="0">
              <a:solidFill>
                <a:srgbClr val="002060"/>
              </a:solidFill>
              <a:latin typeface="Be Vietnam Pro" panose="020B0604020202020204" charset="0"/>
            </a:endParaRPr>
          </a:p>
        </p:txBody>
      </p:sp>
    </p:spTree>
    <p:extLst>
      <p:ext uri="{BB962C8B-B14F-4D97-AF65-F5344CB8AC3E}">
        <p14:creationId xmlns:p14="http://schemas.microsoft.com/office/powerpoint/2010/main" val="13030643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sp>
        <p:nvSpPr>
          <p:cNvPr id="1081" name="Google Shape;1081;p45"/>
          <p:cNvSpPr txBox="1">
            <a:spLocks noGrp="1"/>
          </p:cNvSpPr>
          <p:nvPr>
            <p:ph type="title"/>
          </p:nvPr>
        </p:nvSpPr>
        <p:spPr>
          <a:xfrm>
            <a:off x="1906774" y="1260483"/>
            <a:ext cx="5380200" cy="151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Team Members</a:t>
            </a:r>
            <a:endParaRPr sz="4800" dirty="0"/>
          </a:p>
        </p:txBody>
      </p:sp>
      <p:sp>
        <p:nvSpPr>
          <p:cNvPr id="1082" name="Google Shape;1082;p45"/>
          <p:cNvSpPr txBox="1">
            <a:spLocks noGrp="1"/>
          </p:cNvSpPr>
          <p:nvPr>
            <p:ph type="subTitle" idx="1"/>
          </p:nvPr>
        </p:nvSpPr>
        <p:spPr>
          <a:xfrm>
            <a:off x="2125242" y="2298419"/>
            <a:ext cx="5380200" cy="15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1" dirty="0"/>
              <a:t>* Abeer Magdy Saad </a:t>
            </a:r>
          </a:p>
          <a:p>
            <a:pPr marL="0" lvl="0" indent="0" algn="l" rtl="0">
              <a:spcBef>
                <a:spcPts val="0"/>
              </a:spcBef>
              <a:spcAft>
                <a:spcPts val="0"/>
              </a:spcAft>
              <a:buNone/>
            </a:pPr>
            <a:r>
              <a:rPr lang="en-US" sz="3200" b="1" dirty="0"/>
              <a:t>* Malek Kamal </a:t>
            </a:r>
            <a:r>
              <a:rPr lang="en-US" sz="3200" b="1" dirty="0" smtClean="0"/>
              <a:t>EL_Sayed</a:t>
            </a:r>
            <a:endParaRPr lang="en-US" sz="3200" b="1" dirty="0"/>
          </a:p>
          <a:p>
            <a:pPr marL="0" lvl="0" indent="0" algn="l" rtl="0">
              <a:spcBef>
                <a:spcPts val="0"/>
              </a:spcBef>
              <a:spcAft>
                <a:spcPts val="0"/>
              </a:spcAft>
              <a:buNone/>
            </a:pPr>
            <a:r>
              <a:rPr lang="en-US" sz="3200" b="1" dirty="0"/>
              <a:t>* Rahma Maher Sayed</a:t>
            </a:r>
            <a:endParaRPr sz="3200" b="1" dirty="0"/>
          </a:p>
        </p:txBody>
      </p:sp>
      <p:grpSp>
        <p:nvGrpSpPr>
          <p:cNvPr id="1083" name="Google Shape;1083;p45"/>
          <p:cNvGrpSpPr/>
          <p:nvPr/>
        </p:nvGrpSpPr>
        <p:grpSpPr>
          <a:xfrm flipH="1">
            <a:off x="715106" y="1512027"/>
            <a:ext cx="948703" cy="3003332"/>
            <a:chOff x="7522075" y="1895075"/>
            <a:chExt cx="808922" cy="2560822"/>
          </a:xfrm>
        </p:grpSpPr>
        <p:sp>
          <p:nvSpPr>
            <p:cNvPr id="1084" name="Google Shape;1084;p45"/>
            <p:cNvSpPr/>
            <p:nvPr/>
          </p:nvSpPr>
          <p:spPr>
            <a:xfrm>
              <a:off x="7686451" y="2576703"/>
              <a:ext cx="489194" cy="439641"/>
            </a:xfrm>
            <a:custGeom>
              <a:avLst/>
              <a:gdLst/>
              <a:ahLst/>
              <a:cxnLst/>
              <a:rect l="l" t="t" r="r" b="b"/>
              <a:pathLst>
                <a:path w="7098" h="6379" extrusionOk="0">
                  <a:moveTo>
                    <a:pt x="1912" y="1"/>
                  </a:moveTo>
                  <a:cubicBezTo>
                    <a:pt x="1912" y="1"/>
                    <a:pt x="327" y="139"/>
                    <a:pt x="167" y="474"/>
                  </a:cubicBezTo>
                  <a:cubicBezTo>
                    <a:pt x="0" y="823"/>
                    <a:pt x="189" y="5200"/>
                    <a:pt x="545" y="6276"/>
                  </a:cubicBezTo>
                  <a:cubicBezTo>
                    <a:pt x="545" y="6276"/>
                    <a:pt x="2182" y="6379"/>
                    <a:pt x="3827" y="6379"/>
                  </a:cubicBezTo>
                  <a:cubicBezTo>
                    <a:pt x="4502" y="6379"/>
                    <a:pt x="5179" y="6361"/>
                    <a:pt x="5745" y="6313"/>
                  </a:cubicBezTo>
                  <a:cubicBezTo>
                    <a:pt x="5745" y="6313"/>
                    <a:pt x="7097" y="1019"/>
                    <a:pt x="7003" y="721"/>
                  </a:cubicBezTo>
                  <a:cubicBezTo>
                    <a:pt x="6893" y="408"/>
                    <a:pt x="4697" y="74"/>
                    <a:pt x="4697" y="74"/>
                  </a:cubicBezTo>
                  <a:lnTo>
                    <a:pt x="3185" y="641"/>
                  </a:lnTo>
                  <a:lnTo>
                    <a:pt x="19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7718982" y="1907619"/>
              <a:ext cx="199523" cy="396497"/>
            </a:xfrm>
            <a:custGeom>
              <a:avLst/>
              <a:gdLst/>
              <a:ahLst/>
              <a:cxnLst/>
              <a:rect l="l" t="t" r="r" b="b"/>
              <a:pathLst>
                <a:path w="2895" h="5753" extrusionOk="0">
                  <a:moveTo>
                    <a:pt x="1748" y="1"/>
                  </a:moveTo>
                  <a:cubicBezTo>
                    <a:pt x="1450" y="1"/>
                    <a:pt x="1124" y="81"/>
                    <a:pt x="830" y="329"/>
                  </a:cubicBezTo>
                  <a:cubicBezTo>
                    <a:pt x="1" y="1027"/>
                    <a:pt x="88" y="4357"/>
                    <a:pt x="81" y="4735"/>
                  </a:cubicBezTo>
                  <a:cubicBezTo>
                    <a:pt x="190" y="4881"/>
                    <a:pt x="313" y="5012"/>
                    <a:pt x="437" y="5128"/>
                  </a:cubicBezTo>
                  <a:lnTo>
                    <a:pt x="517" y="4670"/>
                  </a:lnTo>
                  <a:lnTo>
                    <a:pt x="502" y="5186"/>
                  </a:lnTo>
                  <a:cubicBezTo>
                    <a:pt x="684" y="5339"/>
                    <a:pt x="881" y="5455"/>
                    <a:pt x="1113" y="5550"/>
                  </a:cubicBezTo>
                  <a:lnTo>
                    <a:pt x="1201" y="5346"/>
                  </a:lnTo>
                  <a:lnTo>
                    <a:pt x="1157" y="5564"/>
                  </a:lnTo>
                  <a:cubicBezTo>
                    <a:pt x="1501" y="5687"/>
                    <a:pt x="1896" y="5753"/>
                    <a:pt x="2370" y="5753"/>
                  </a:cubicBezTo>
                  <a:cubicBezTo>
                    <a:pt x="2457" y="5753"/>
                    <a:pt x="2547" y="5750"/>
                    <a:pt x="2640" y="5746"/>
                  </a:cubicBezTo>
                  <a:cubicBezTo>
                    <a:pt x="2720" y="5390"/>
                    <a:pt x="2749" y="4961"/>
                    <a:pt x="2764" y="4524"/>
                  </a:cubicBezTo>
                  <a:cubicBezTo>
                    <a:pt x="2895" y="1914"/>
                    <a:pt x="2735" y="263"/>
                    <a:pt x="2735" y="263"/>
                  </a:cubicBezTo>
                  <a:cubicBezTo>
                    <a:pt x="2735" y="263"/>
                    <a:pt x="2288" y="1"/>
                    <a:pt x="17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7661847" y="2142363"/>
              <a:ext cx="503736" cy="406766"/>
            </a:xfrm>
            <a:custGeom>
              <a:avLst/>
              <a:gdLst/>
              <a:ahLst/>
              <a:cxnLst/>
              <a:rect l="l" t="t" r="r" b="b"/>
              <a:pathLst>
                <a:path w="7309" h="5902" extrusionOk="0">
                  <a:moveTo>
                    <a:pt x="4202" y="0"/>
                  </a:moveTo>
                  <a:cubicBezTo>
                    <a:pt x="3720" y="0"/>
                    <a:pt x="3178" y="253"/>
                    <a:pt x="3004" y="1307"/>
                  </a:cubicBezTo>
                  <a:cubicBezTo>
                    <a:pt x="2684" y="3322"/>
                    <a:pt x="2655" y="3256"/>
                    <a:pt x="1331" y="3314"/>
                  </a:cubicBezTo>
                  <a:cubicBezTo>
                    <a:pt x="1" y="3358"/>
                    <a:pt x="568" y="4434"/>
                    <a:pt x="568" y="4434"/>
                  </a:cubicBezTo>
                  <a:cubicBezTo>
                    <a:pt x="568" y="4434"/>
                    <a:pt x="4512" y="5902"/>
                    <a:pt x="6312" y="5902"/>
                  </a:cubicBezTo>
                  <a:cubicBezTo>
                    <a:pt x="6813" y="5902"/>
                    <a:pt x="7149" y="5787"/>
                    <a:pt x="7185" y="5496"/>
                  </a:cubicBezTo>
                  <a:cubicBezTo>
                    <a:pt x="7309" y="4412"/>
                    <a:pt x="6029" y="4201"/>
                    <a:pt x="4916" y="3678"/>
                  </a:cubicBezTo>
                  <a:cubicBezTo>
                    <a:pt x="3818" y="3147"/>
                    <a:pt x="5040" y="217"/>
                    <a:pt x="5040" y="217"/>
                  </a:cubicBezTo>
                  <a:cubicBezTo>
                    <a:pt x="5040" y="217"/>
                    <a:pt x="4647" y="0"/>
                    <a:pt x="4202" y="0"/>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7851793" y="2142225"/>
              <a:ext cx="157413" cy="180984"/>
            </a:xfrm>
            <a:custGeom>
              <a:avLst/>
              <a:gdLst/>
              <a:ahLst/>
              <a:cxnLst/>
              <a:rect l="l" t="t" r="r" b="b"/>
              <a:pathLst>
                <a:path w="2284" h="2626" extrusionOk="0">
                  <a:moveTo>
                    <a:pt x="1442" y="1"/>
                  </a:moveTo>
                  <a:cubicBezTo>
                    <a:pt x="962" y="1"/>
                    <a:pt x="425" y="252"/>
                    <a:pt x="255" y="1295"/>
                  </a:cubicBezTo>
                  <a:cubicBezTo>
                    <a:pt x="190" y="1673"/>
                    <a:pt x="44" y="2386"/>
                    <a:pt x="1" y="2626"/>
                  </a:cubicBezTo>
                  <a:cubicBezTo>
                    <a:pt x="95" y="2626"/>
                    <a:pt x="1237" y="2436"/>
                    <a:pt x="1848" y="1571"/>
                  </a:cubicBezTo>
                  <a:cubicBezTo>
                    <a:pt x="2022" y="844"/>
                    <a:pt x="2284" y="219"/>
                    <a:pt x="2284" y="219"/>
                  </a:cubicBezTo>
                  <a:cubicBezTo>
                    <a:pt x="2284" y="219"/>
                    <a:pt x="1888" y="1"/>
                    <a:pt x="1442"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7615256" y="2361739"/>
              <a:ext cx="556874" cy="319789"/>
            </a:xfrm>
            <a:custGeom>
              <a:avLst/>
              <a:gdLst/>
              <a:ahLst/>
              <a:cxnLst/>
              <a:rect l="l" t="t" r="r" b="b"/>
              <a:pathLst>
                <a:path w="8080" h="4640" extrusionOk="0">
                  <a:moveTo>
                    <a:pt x="2328" y="0"/>
                  </a:moveTo>
                  <a:cubicBezTo>
                    <a:pt x="1030" y="0"/>
                    <a:pt x="625" y="832"/>
                    <a:pt x="568" y="1033"/>
                  </a:cubicBezTo>
                  <a:cubicBezTo>
                    <a:pt x="299" y="1978"/>
                    <a:pt x="1" y="3476"/>
                    <a:pt x="1" y="3476"/>
                  </a:cubicBezTo>
                  <a:lnTo>
                    <a:pt x="8079" y="4640"/>
                  </a:lnTo>
                  <a:cubicBezTo>
                    <a:pt x="8079" y="4640"/>
                    <a:pt x="8036" y="2865"/>
                    <a:pt x="7868" y="1847"/>
                  </a:cubicBezTo>
                  <a:cubicBezTo>
                    <a:pt x="7708" y="829"/>
                    <a:pt x="6181" y="648"/>
                    <a:pt x="6181" y="648"/>
                  </a:cubicBezTo>
                  <a:cubicBezTo>
                    <a:pt x="6181" y="648"/>
                    <a:pt x="5507" y="1497"/>
                    <a:pt x="4353" y="1497"/>
                  </a:cubicBezTo>
                  <a:cubicBezTo>
                    <a:pt x="4178" y="1497"/>
                    <a:pt x="3992" y="1478"/>
                    <a:pt x="3796" y="1433"/>
                  </a:cubicBezTo>
                  <a:cubicBezTo>
                    <a:pt x="2495" y="1128"/>
                    <a:pt x="2378" y="0"/>
                    <a:pt x="2378" y="0"/>
                  </a:cubicBezTo>
                  <a:cubicBezTo>
                    <a:pt x="2361" y="0"/>
                    <a:pt x="2345" y="0"/>
                    <a:pt x="2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7726494" y="1961101"/>
              <a:ext cx="363829" cy="324338"/>
            </a:xfrm>
            <a:custGeom>
              <a:avLst/>
              <a:gdLst/>
              <a:ahLst/>
              <a:cxnLst/>
              <a:rect l="l" t="t" r="r" b="b"/>
              <a:pathLst>
                <a:path w="5279" h="4706" extrusionOk="0">
                  <a:moveTo>
                    <a:pt x="2214" y="1"/>
                  </a:moveTo>
                  <a:cubicBezTo>
                    <a:pt x="1941" y="1"/>
                    <a:pt x="1671" y="69"/>
                    <a:pt x="1426" y="243"/>
                  </a:cubicBezTo>
                  <a:cubicBezTo>
                    <a:pt x="1" y="1262"/>
                    <a:pt x="190" y="4592"/>
                    <a:pt x="1877" y="4701"/>
                  </a:cubicBezTo>
                  <a:cubicBezTo>
                    <a:pt x="1917" y="4704"/>
                    <a:pt x="1958" y="4705"/>
                    <a:pt x="1998" y="4705"/>
                  </a:cubicBezTo>
                  <a:cubicBezTo>
                    <a:pt x="3476" y="4705"/>
                    <a:pt x="5279" y="2807"/>
                    <a:pt x="4175" y="854"/>
                  </a:cubicBezTo>
                  <a:cubicBezTo>
                    <a:pt x="4175" y="854"/>
                    <a:pt x="3180" y="1"/>
                    <a:pt x="2214" y="1"/>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7843798" y="1895075"/>
              <a:ext cx="302766" cy="419103"/>
            </a:xfrm>
            <a:custGeom>
              <a:avLst/>
              <a:gdLst/>
              <a:ahLst/>
              <a:cxnLst/>
              <a:rect l="l" t="t" r="r" b="b"/>
              <a:pathLst>
                <a:path w="4393" h="6081" extrusionOk="0">
                  <a:moveTo>
                    <a:pt x="1422" y="1"/>
                  </a:moveTo>
                  <a:cubicBezTo>
                    <a:pt x="846" y="1"/>
                    <a:pt x="358" y="205"/>
                    <a:pt x="255" y="772"/>
                  </a:cubicBezTo>
                  <a:cubicBezTo>
                    <a:pt x="0" y="2067"/>
                    <a:pt x="1862" y="2249"/>
                    <a:pt x="1993" y="3834"/>
                  </a:cubicBezTo>
                  <a:cubicBezTo>
                    <a:pt x="2044" y="4554"/>
                    <a:pt x="1680" y="5434"/>
                    <a:pt x="1498" y="6081"/>
                  </a:cubicBezTo>
                  <a:cubicBezTo>
                    <a:pt x="1775" y="6059"/>
                    <a:pt x="2044" y="6022"/>
                    <a:pt x="2305" y="5957"/>
                  </a:cubicBezTo>
                  <a:cubicBezTo>
                    <a:pt x="2364" y="5681"/>
                    <a:pt x="2400" y="5398"/>
                    <a:pt x="2400" y="5397"/>
                  </a:cubicBezTo>
                  <a:lnTo>
                    <a:pt x="2400" y="5397"/>
                  </a:lnTo>
                  <a:lnTo>
                    <a:pt x="2356" y="5943"/>
                  </a:lnTo>
                  <a:cubicBezTo>
                    <a:pt x="2814" y="5826"/>
                    <a:pt x="3265" y="5615"/>
                    <a:pt x="3680" y="5274"/>
                  </a:cubicBezTo>
                  <a:cubicBezTo>
                    <a:pt x="3771" y="4969"/>
                    <a:pt x="3813" y="4679"/>
                    <a:pt x="3827" y="4552"/>
                  </a:cubicBezTo>
                  <a:lnTo>
                    <a:pt x="3827" y="4552"/>
                  </a:lnTo>
                  <a:lnTo>
                    <a:pt x="3774" y="5194"/>
                  </a:lnTo>
                  <a:cubicBezTo>
                    <a:pt x="3912" y="5063"/>
                    <a:pt x="4043" y="4932"/>
                    <a:pt x="4181" y="4772"/>
                  </a:cubicBezTo>
                  <a:cubicBezTo>
                    <a:pt x="4181" y="4655"/>
                    <a:pt x="4189" y="4539"/>
                    <a:pt x="4211" y="4408"/>
                  </a:cubicBezTo>
                  <a:cubicBezTo>
                    <a:pt x="4378" y="2787"/>
                    <a:pt x="4392" y="1478"/>
                    <a:pt x="3411" y="656"/>
                  </a:cubicBezTo>
                  <a:cubicBezTo>
                    <a:pt x="3006" y="324"/>
                    <a:pt x="2145" y="1"/>
                    <a:pt x="1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7631797" y="4199998"/>
              <a:ext cx="263137" cy="227574"/>
            </a:xfrm>
            <a:custGeom>
              <a:avLst/>
              <a:gdLst/>
              <a:ahLst/>
              <a:cxnLst/>
              <a:rect l="l" t="t" r="r" b="b"/>
              <a:pathLst>
                <a:path w="3818" h="3302" extrusionOk="0">
                  <a:moveTo>
                    <a:pt x="3549" y="0"/>
                  </a:moveTo>
                  <a:lnTo>
                    <a:pt x="2247" y="88"/>
                  </a:lnTo>
                  <a:lnTo>
                    <a:pt x="2524" y="1789"/>
                  </a:lnTo>
                  <a:cubicBezTo>
                    <a:pt x="2524" y="1789"/>
                    <a:pt x="0" y="3127"/>
                    <a:pt x="95" y="3280"/>
                  </a:cubicBezTo>
                  <a:cubicBezTo>
                    <a:pt x="104" y="3295"/>
                    <a:pt x="149" y="3301"/>
                    <a:pt x="221" y="3301"/>
                  </a:cubicBezTo>
                  <a:cubicBezTo>
                    <a:pt x="857" y="3301"/>
                    <a:pt x="3646" y="2790"/>
                    <a:pt x="3731" y="2763"/>
                  </a:cubicBezTo>
                  <a:cubicBezTo>
                    <a:pt x="3818" y="2727"/>
                    <a:pt x="3549" y="0"/>
                    <a:pt x="3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8088329" y="4153407"/>
              <a:ext cx="242667" cy="302490"/>
            </a:xfrm>
            <a:custGeom>
              <a:avLst/>
              <a:gdLst/>
              <a:ahLst/>
              <a:cxnLst/>
              <a:rect l="l" t="t" r="r" b="b"/>
              <a:pathLst>
                <a:path w="3521" h="4389" extrusionOk="0">
                  <a:moveTo>
                    <a:pt x="1201" y="0"/>
                  </a:moveTo>
                  <a:lnTo>
                    <a:pt x="1" y="720"/>
                  </a:lnTo>
                  <a:cubicBezTo>
                    <a:pt x="1" y="720"/>
                    <a:pt x="503" y="3214"/>
                    <a:pt x="670" y="3381"/>
                  </a:cubicBezTo>
                  <a:cubicBezTo>
                    <a:pt x="816" y="3540"/>
                    <a:pt x="2780" y="4388"/>
                    <a:pt x="3259" y="4388"/>
                  </a:cubicBezTo>
                  <a:cubicBezTo>
                    <a:pt x="3305" y="4388"/>
                    <a:pt x="3338" y="4380"/>
                    <a:pt x="3353" y="4363"/>
                  </a:cubicBezTo>
                  <a:cubicBezTo>
                    <a:pt x="3520" y="4174"/>
                    <a:pt x="1637" y="2436"/>
                    <a:pt x="1637" y="2436"/>
                  </a:cubicBezTo>
                  <a:lnTo>
                    <a:pt x="1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7606710" y="2925512"/>
              <a:ext cx="638544" cy="1410586"/>
            </a:xfrm>
            <a:custGeom>
              <a:avLst/>
              <a:gdLst/>
              <a:ahLst/>
              <a:cxnLst/>
              <a:rect l="l" t="t" r="r" b="b"/>
              <a:pathLst>
                <a:path w="9265" h="20467" extrusionOk="0">
                  <a:moveTo>
                    <a:pt x="1550" y="1"/>
                  </a:moveTo>
                  <a:cubicBezTo>
                    <a:pt x="1550" y="1"/>
                    <a:pt x="379" y="2670"/>
                    <a:pt x="277" y="4182"/>
                  </a:cubicBezTo>
                  <a:cubicBezTo>
                    <a:pt x="1" y="8276"/>
                    <a:pt x="764" y="15845"/>
                    <a:pt x="1615" y="20179"/>
                  </a:cubicBezTo>
                  <a:cubicBezTo>
                    <a:pt x="1615" y="20179"/>
                    <a:pt x="2248" y="20255"/>
                    <a:pt x="3030" y="20255"/>
                  </a:cubicBezTo>
                  <a:cubicBezTo>
                    <a:pt x="3677" y="20255"/>
                    <a:pt x="4427" y="20203"/>
                    <a:pt x="5004" y="20012"/>
                  </a:cubicBezTo>
                  <a:lnTo>
                    <a:pt x="4640" y="6211"/>
                  </a:lnTo>
                  <a:lnTo>
                    <a:pt x="6029" y="20361"/>
                  </a:lnTo>
                  <a:cubicBezTo>
                    <a:pt x="6029" y="20361"/>
                    <a:pt x="6636" y="20467"/>
                    <a:pt x="7394" y="20467"/>
                  </a:cubicBezTo>
                  <a:cubicBezTo>
                    <a:pt x="7999" y="20467"/>
                    <a:pt x="8700" y="20400"/>
                    <a:pt x="9265" y="20157"/>
                  </a:cubicBezTo>
                  <a:cubicBezTo>
                    <a:pt x="9265" y="20157"/>
                    <a:pt x="8938" y="5215"/>
                    <a:pt x="8639" y="3760"/>
                  </a:cubicBezTo>
                  <a:cubicBezTo>
                    <a:pt x="8341" y="2306"/>
                    <a:pt x="7069" y="125"/>
                    <a:pt x="7069" y="125"/>
                  </a:cubicBezTo>
                  <a:cubicBezTo>
                    <a:pt x="7069" y="125"/>
                    <a:pt x="4102" y="95"/>
                    <a:pt x="1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7688450" y="2564228"/>
              <a:ext cx="461626" cy="369756"/>
            </a:xfrm>
            <a:custGeom>
              <a:avLst/>
              <a:gdLst/>
              <a:ahLst/>
              <a:cxnLst/>
              <a:rect l="l" t="t" r="r" b="b"/>
              <a:pathLst>
                <a:path w="6698" h="5365" extrusionOk="0">
                  <a:moveTo>
                    <a:pt x="6152" y="0"/>
                  </a:moveTo>
                  <a:cubicBezTo>
                    <a:pt x="5449" y="463"/>
                    <a:pt x="5486" y="2622"/>
                    <a:pt x="4205" y="2622"/>
                  </a:cubicBezTo>
                  <a:cubicBezTo>
                    <a:pt x="3815" y="2622"/>
                    <a:pt x="3303" y="2422"/>
                    <a:pt x="2611" y="1913"/>
                  </a:cubicBezTo>
                  <a:cubicBezTo>
                    <a:pt x="2052" y="2586"/>
                    <a:pt x="1522" y="2845"/>
                    <a:pt x="948" y="2845"/>
                  </a:cubicBezTo>
                  <a:cubicBezTo>
                    <a:pt x="647" y="2845"/>
                    <a:pt x="335" y="2774"/>
                    <a:pt x="0" y="2654"/>
                  </a:cubicBezTo>
                  <a:lnTo>
                    <a:pt x="0" y="2654"/>
                  </a:lnTo>
                  <a:cubicBezTo>
                    <a:pt x="138" y="3745"/>
                    <a:pt x="291" y="4763"/>
                    <a:pt x="436" y="5243"/>
                  </a:cubicBezTo>
                  <a:cubicBezTo>
                    <a:pt x="436" y="5243"/>
                    <a:pt x="2137" y="5364"/>
                    <a:pt x="3869" y="5364"/>
                  </a:cubicBezTo>
                  <a:cubicBezTo>
                    <a:pt x="4607" y="5364"/>
                    <a:pt x="5350" y="5342"/>
                    <a:pt x="5970" y="5279"/>
                  </a:cubicBezTo>
                  <a:cubicBezTo>
                    <a:pt x="5970" y="5279"/>
                    <a:pt x="6465" y="2007"/>
                    <a:pt x="6697" y="29"/>
                  </a:cubicBezTo>
                  <a:cubicBezTo>
                    <a:pt x="6523" y="22"/>
                    <a:pt x="6334" y="0"/>
                    <a:pt x="6152" y="0"/>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7722015" y="2299503"/>
              <a:ext cx="100279" cy="74296"/>
            </a:xfrm>
            <a:custGeom>
              <a:avLst/>
              <a:gdLst/>
              <a:ahLst/>
              <a:cxnLst/>
              <a:rect l="l" t="t" r="r" b="b"/>
              <a:pathLst>
                <a:path w="1455" h="1078" extrusionOk="0">
                  <a:moveTo>
                    <a:pt x="1353" y="1"/>
                  </a:moveTo>
                  <a:cubicBezTo>
                    <a:pt x="1265" y="1"/>
                    <a:pt x="1047" y="278"/>
                    <a:pt x="1047" y="278"/>
                  </a:cubicBezTo>
                  <a:cubicBezTo>
                    <a:pt x="1040" y="307"/>
                    <a:pt x="0" y="845"/>
                    <a:pt x="131" y="969"/>
                  </a:cubicBezTo>
                  <a:lnTo>
                    <a:pt x="1200" y="533"/>
                  </a:lnTo>
                  <a:cubicBezTo>
                    <a:pt x="1200" y="533"/>
                    <a:pt x="1324" y="1042"/>
                    <a:pt x="1455" y="1078"/>
                  </a:cubicBezTo>
                  <a:cubicBezTo>
                    <a:pt x="1455" y="1078"/>
                    <a:pt x="1447" y="67"/>
                    <a:pt x="1375" y="9"/>
                  </a:cubicBezTo>
                  <a:cubicBezTo>
                    <a:pt x="1369" y="3"/>
                    <a:pt x="1361" y="1"/>
                    <a:pt x="1353" y="1"/>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7522557" y="2267524"/>
              <a:ext cx="297252" cy="550257"/>
            </a:xfrm>
            <a:custGeom>
              <a:avLst/>
              <a:gdLst/>
              <a:ahLst/>
              <a:cxnLst/>
              <a:rect l="l" t="t" r="r" b="b"/>
              <a:pathLst>
                <a:path w="4313" h="7984" extrusionOk="0">
                  <a:moveTo>
                    <a:pt x="3400" y="1"/>
                  </a:moveTo>
                  <a:cubicBezTo>
                    <a:pt x="3366" y="1"/>
                    <a:pt x="3333" y="3"/>
                    <a:pt x="3302" y="8"/>
                  </a:cubicBezTo>
                  <a:cubicBezTo>
                    <a:pt x="2923" y="59"/>
                    <a:pt x="2407" y="1571"/>
                    <a:pt x="2407" y="1571"/>
                  </a:cubicBezTo>
                  <a:cubicBezTo>
                    <a:pt x="2407" y="1571"/>
                    <a:pt x="342" y="5345"/>
                    <a:pt x="168" y="6414"/>
                  </a:cubicBezTo>
                  <a:cubicBezTo>
                    <a:pt x="0" y="7497"/>
                    <a:pt x="517" y="7868"/>
                    <a:pt x="517" y="7868"/>
                  </a:cubicBezTo>
                  <a:cubicBezTo>
                    <a:pt x="517" y="7868"/>
                    <a:pt x="723" y="7983"/>
                    <a:pt x="1275" y="7983"/>
                  </a:cubicBezTo>
                  <a:cubicBezTo>
                    <a:pt x="1344" y="7983"/>
                    <a:pt x="1418" y="7981"/>
                    <a:pt x="1498" y="7977"/>
                  </a:cubicBezTo>
                  <a:cubicBezTo>
                    <a:pt x="2211" y="7948"/>
                    <a:pt x="3382" y="1927"/>
                    <a:pt x="3382" y="1833"/>
                  </a:cubicBezTo>
                  <a:cubicBezTo>
                    <a:pt x="3382" y="1746"/>
                    <a:pt x="3934" y="931"/>
                    <a:pt x="3934" y="931"/>
                  </a:cubicBezTo>
                  <a:cubicBezTo>
                    <a:pt x="3965" y="1526"/>
                    <a:pt x="4109" y="1573"/>
                    <a:pt x="4154" y="1573"/>
                  </a:cubicBezTo>
                  <a:cubicBezTo>
                    <a:pt x="4162" y="1573"/>
                    <a:pt x="4167" y="1571"/>
                    <a:pt x="4167" y="1571"/>
                  </a:cubicBezTo>
                  <a:cubicBezTo>
                    <a:pt x="4167" y="1571"/>
                    <a:pt x="4312" y="495"/>
                    <a:pt x="4290" y="379"/>
                  </a:cubicBezTo>
                  <a:cubicBezTo>
                    <a:pt x="4264" y="278"/>
                    <a:pt x="3778" y="1"/>
                    <a:pt x="3400" y="1"/>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7522075" y="2638870"/>
              <a:ext cx="153898" cy="179261"/>
            </a:xfrm>
            <a:custGeom>
              <a:avLst/>
              <a:gdLst/>
              <a:ahLst/>
              <a:cxnLst/>
              <a:rect l="l" t="t" r="r" b="b"/>
              <a:pathLst>
                <a:path w="2233" h="2601" extrusionOk="0">
                  <a:moveTo>
                    <a:pt x="524" y="1"/>
                  </a:moveTo>
                  <a:cubicBezTo>
                    <a:pt x="342" y="430"/>
                    <a:pt x="211" y="793"/>
                    <a:pt x="175" y="1026"/>
                  </a:cubicBezTo>
                  <a:cubicBezTo>
                    <a:pt x="0" y="2095"/>
                    <a:pt x="524" y="2480"/>
                    <a:pt x="524" y="2480"/>
                  </a:cubicBezTo>
                  <a:cubicBezTo>
                    <a:pt x="524" y="2480"/>
                    <a:pt x="740" y="2600"/>
                    <a:pt x="1320" y="2600"/>
                  </a:cubicBezTo>
                  <a:cubicBezTo>
                    <a:pt x="1378" y="2600"/>
                    <a:pt x="1440" y="2599"/>
                    <a:pt x="1505" y="2597"/>
                  </a:cubicBezTo>
                  <a:cubicBezTo>
                    <a:pt x="1723" y="2589"/>
                    <a:pt x="1978" y="2044"/>
                    <a:pt x="2232" y="1280"/>
                  </a:cubicBezTo>
                  <a:cubicBezTo>
                    <a:pt x="1542" y="975"/>
                    <a:pt x="894" y="575"/>
                    <a:pt x="524"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7526762" y="2758654"/>
              <a:ext cx="605738" cy="131362"/>
            </a:xfrm>
            <a:custGeom>
              <a:avLst/>
              <a:gdLst/>
              <a:ahLst/>
              <a:cxnLst/>
              <a:rect l="l" t="t" r="r" b="b"/>
              <a:pathLst>
                <a:path w="8789" h="1906" extrusionOk="0">
                  <a:moveTo>
                    <a:pt x="7436" y="0"/>
                  </a:moveTo>
                  <a:cubicBezTo>
                    <a:pt x="7436" y="0"/>
                    <a:pt x="2921" y="678"/>
                    <a:pt x="2589" y="678"/>
                  </a:cubicBezTo>
                  <a:cubicBezTo>
                    <a:pt x="2580" y="678"/>
                    <a:pt x="2574" y="678"/>
                    <a:pt x="2572" y="677"/>
                  </a:cubicBezTo>
                  <a:cubicBezTo>
                    <a:pt x="2455" y="655"/>
                    <a:pt x="2455" y="386"/>
                    <a:pt x="2201" y="306"/>
                  </a:cubicBezTo>
                  <a:cubicBezTo>
                    <a:pt x="2052" y="256"/>
                    <a:pt x="1558" y="49"/>
                    <a:pt x="1408" y="49"/>
                  </a:cubicBezTo>
                  <a:cubicBezTo>
                    <a:pt x="1293" y="49"/>
                    <a:pt x="1377" y="169"/>
                    <a:pt x="1961" y="568"/>
                  </a:cubicBezTo>
                  <a:cubicBezTo>
                    <a:pt x="1961" y="568"/>
                    <a:pt x="1184" y="642"/>
                    <a:pt x="683" y="642"/>
                  </a:cubicBezTo>
                  <a:cubicBezTo>
                    <a:pt x="558" y="642"/>
                    <a:pt x="450" y="637"/>
                    <a:pt x="376" y="626"/>
                  </a:cubicBezTo>
                  <a:cubicBezTo>
                    <a:pt x="327" y="617"/>
                    <a:pt x="285" y="614"/>
                    <a:pt x="248" y="614"/>
                  </a:cubicBezTo>
                  <a:cubicBezTo>
                    <a:pt x="0" y="614"/>
                    <a:pt x="51" y="794"/>
                    <a:pt x="666" y="946"/>
                  </a:cubicBezTo>
                  <a:cubicBezTo>
                    <a:pt x="666" y="946"/>
                    <a:pt x="172" y="1178"/>
                    <a:pt x="928" y="1288"/>
                  </a:cubicBezTo>
                  <a:cubicBezTo>
                    <a:pt x="928" y="1288"/>
                    <a:pt x="637" y="1549"/>
                    <a:pt x="1299" y="1607"/>
                  </a:cubicBezTo>
                  <a:cubicBezTo>
                    <a:pt x="1299" y="1607"/>
                    <a:pt x="1248" y="1840"/>
                    <a:pt x="2521" y="1840"/>
                  </a:cubicBezTo>
                  <a:cubicBezTo>
                    <a:pt x="3095" y="1840"/>
                    <a:pt x="4402" y="1905"/>
                    <a:pt x="5669" y="1905"/>
                  </a:cubicBezTo>
                  <a:cubicBezTo>
                    <a:pt x="7210" y="1905"/>
                    <a:pt x="8691" y="1809"/>
                    <a:pt x="8723" y="1382"/>
                  </a:cubicBezTo>
                  <a:cubicBezTo>
                    <a:pt x="8789" y="597"/>
                    <a:pt x="7436" y="0"/>
                    <a:pt x="7436" y="0"/>
                  </a:cubicBezTo>
                  <a:close/>
                </a:path>
              </a:pathLst>
            </a:custGeom>
            <a:solidFill>
              <a:srgbClr val="EA8A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8002661" y="2499581"/>
              <a:ext cx="178985" cy="322270"/>
            </a:xfrm>
            <a:custGeom>
              <a:avLst/>
              <a:gdLst/>
              <a:ahLst/>
              <a:cxnLst/>
              <a:rect l="l" t="t" r="r" b="b"/>
              <a:pathLst>
                <a:path w="2597" h="4676" extrusionOk="0">
                  <a:moveTo>
                    <a:pt x="0" y="0"/>
                  </a:moveTo>
                  <a:lnTo>
                    <a:pt x="80" y="1636"/>
                  </a:lnTo>
                  <a:lnTo>
                    <a:pt x="248" y="3723"/>
                  </a:lnTo>
                  <a:lnTo>
                    <a:pt x="2204" y="4676"/>
                  </a:lnTo>
                  <a:cubicBezTo>
                    <a:pt x="2596" y="2720"/>
                    <a:pt x="2415" y="2036"/>
                    <a:pt x="2320" y="1302"/>
                  </a:cubicBezTo>
                  <a:cubicBezTo>
                    <a:pt x="2240" y="560"/>
                    <a:pt x="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8017960" y="2723571"/>
              <a:ext cx="157424" cy="143910"/>
            </a:xfrm>
            <a:custGeom>
              <a:avLst/>
              <a:gdLst/>
              <a:ahLst/>
              <a:cxnLst/>
              <a:rect l="l" t="t" r="r" b="b"/>
              <a:pathLst>
                <a:path w="1826" h="2088" extrusionOk="0">
                  <a:moveTo>
                    <a:pt x="51" y="0"/>
                  </a:moveTo>
                  <a:lnTo>
                    <a:pt x="0" y="524"/>
                  </a:lnTo>
                  <a:cubicBezTo>
                    <a:pt x="0" y="524"/>
                    <a:pt x="1098" y="1942"/>
                    <a:pt x="1455" y="2087"/>
                  </a:cubicBezTo>
                  <a:lnTo>
                    <a:pt x="1825" y="1018"/>
                  </a:lnTo>
                  <a:lnTo>
                    <a:pt x="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7700925" y="2935574"/>
              <a:ext cx="46728" cy="46659"/>
            </a:xfrm>
            <a:custGeom>
              <a:avLst/>
              <a:gdLst/>
              <a:ahLst/>
              <a:cxnLst/>
              <a:rect l="l" t="t" r="r" b="b"/>
              <a:pathLst>
                <a:path w="678" h="677" extrusionOk="0">
                  <a:moveTo>
                    <a:pt x="1" y="0"/>
                  </a:moveTo>
                  <a:lnTo>
                    <a:pt x="52" y="611"/>
                  </a:lnTo>
                  <a:cubicBezTo>
                    <a:pt x="234" y="640"/>
                    <a:pt x="452" y="655"/>
                    <a:pt x="677" y="677"/>
                  </a:cubicBezTo>
                  <a:lnTo>
                    <a:pt x="677" y="29"/>
                  </a:lnTo>
                  <a:lnTo>
                    <a:pt x="670" y="29"/>
                  </a:lnTo>
                  <a:cubicBezTo>
                    <a:pt x="256" y="15"/>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7772120" y="2938055"/>
              <a:ext cx="245631" cy="47555"/>
            </a:xfrm>
            <a:custGeom>
              <a:avLst/>
              <a:gdLst/>
              <a:ahLst/>
              <a:cxnLst/>
              <a:rect l="l" t="t" r="r" b="b"/>
              <a:pathLst>
                <a:path w="3564" h="690" extrusionOk="0">
                  <a:moveTo>
                    <a:pt x="0" y="1"/>
                  </a:moveTo>
                  <a:lnTo>
                    <a:pt x="0" y="648"/>
                  </a:lnTo>
                  <a:cubicBezTo>
                    <a:pt x="615" y="680"/>
                    <a:pt x="1322" y="690"/>
                    <a:pt x="2006" y="690"/>
                  </a:cubicBezTo>
                  <a:cubicBezTo>
                    <a:pt x="2559" y="690"/>
                    <a:pt x="3098" y="683"/>
                    <a:pt x="3564" y="677"/>
                  </a:cubicBezTo>
                  <a:lnTo>
                    <a:pt x="3564" y="66"/>
                  </a:lnTo>
                  <a:cubicBezTo>
                    <a:pt x="3455" y="67"/>
                    <a:pt x="3346" y="67"/>
                    <a:pt x="3236" y="67"/>
                  </a:cubicBezTo>
                  <a:cubicBezTo>
                    <a:pt x="2082" y="67"/>
                    <a:pt x="850" y="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8042221" y="2939572"/>
              <a:ext cx="76777" cy="44660"/>
            </a:xfrm>
            <a:custGeom>
              <a:avLst/>
              <a:gdLst/>
              <a:ahLst/>
              <a:cxnLst/>
              <a:rect l="l" t="t" r="r" b="b"/>
              <a:pathLst>
                <a:path w="1114" h="648" extrusionOk="0">
                  <a:moveTo>
                    <a:pt x="1048" y="0"/>
                  </a:moveTo>
                  <a:cubicBezTo>
                    <a:pt x="728" y="15"/>
                    <a:pt x="372" y="30"/>
                    <a:pt x="1" y="37"/>
                  </a:cubicBezTo>
                  <a:cubicBezTo>
                    <a:pt x="8" y="248"/>
                    <a:pt x="8" y="444"/>
                    <a:pt x="8" y="648"/>
                  </a:cubicBezTo>
                  <a:cubicBezTo>
                    <a:pt x="663" y="626"/>
                    <a:pt x="1113" y="611"/>
                    <a:pt x="1113" y="611"/>
                  </a:cubicBezTo>
                  <a:lnTo>
                    <a:pt x="1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7836768" y="4358861"/>
              <a:ext cx="56721" cy="66232"/>
            </a:xfrm>
            <a:custGeom>
              <a:avLst/>
              <a:gdLst/>
              <a:ahLst/>
              <a:cxnLst/>
              <a:rect l="l" t="t" r="r" b="b"/>
              <a:pathLst>
                <a:path w="823" h="961" extrusionOk="0">
                  <a:moveTo>
                    <a:pt x="1" y="0"/>
                  </a:moveTo>
                  <a:lnTo>
                    <a:pt x="1" y="960"/>
                  </a:lnTo>
                  <a:lnTo>
                    <a:pt x="822" y="960"/>
                  </a:lnTo>
                  <a:lnTo>
                    <a:pt x="757" y="211"/>
                  </a:lnTo>
                  <a:cubicBezTo>
                    <a:pt x="757" y="236"/>
                    <a:pt x="735" y="246"/>
                    <a:pt x="699" y="246"/>
                  </a:cubicBezTo>
                  <a:cubicBezTo>
                    <a:pt x="522" y="246"/>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8129958" y="4358861"/>
              <a:ext cx="57686" cy="66232"/>
            </a:xfrm>
            <a:custGeom>
              <a:avLst/>
              <a:gdLst/>
              <a:ahLst/>
              <a:cxnLst/>
              <a:rect l="l" t="t" r="r" b="b"/>
              <a:pathLst>
                <a:path w="837" h="961" extrusionOk="0">
                  <a:moveTo>
                    <a:pt x="0" y="211"/>
                  </a:moveTo>
                  <a:cubicBezTo>
                    <a:pt x="0" y="213"/>
                    <a:pt x="0" y="214"/>
                    <a:pt x="1" y="215"/>
                  </a:cubicBezTo>
                  <a:lnTo>
                    <a:pt x="1" y="215"/>
                  </a:lnTo>
                  <a:lnTo>
                    <a:pt x="0" y="211"/>
                  </a:lnTo>
                  <a:close/>
                  <a:moveTo>
                    <a:pt x="837" y="0"/>
                  </a:moveTo>
                  <a:cubicBezTo>
                    <a:pt x="837" y="0"/>
                    <a:pt x="260" y="246"/>
                    <a:pt x="64" y="246"/>
                  </a:cubicBezTo>
                  <a:cubicBezTo>
                    <a:pt x="27" y="246"/>
                    <a:pt x="3" y="237"/>
                    <a:pt x="1" y="215"/>
                  </a:cubicBezTo>
                  <a:lnTo>
                    <a:pt x="1" y="215"/>
                  </a:lnTo>
                  <a:lnTo>
                    <a:pt x="44" y="960"/>
                  </a:lnTo>
                  <a:lnTo>
                    <a:pt x="837" y="960"/>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7505442" y="1402566"/>
            <a:ext cx="948704" cy="3112793"/>
            <a:chOff x="5782725" y="1359889"/>
            <a:chExt cx="948704" cy="3112793"/>
          </a:xfrm>
        </p:grpSpPr>
        <p:sp>
          <p:nvSpPr>
            <p:cNvPr id="1107" name="Google Shape;1107;p45"/>
            <p:cNvSpPr/>
            <p:nvPr/>
          </p:nvSpPr>
          <p:spPr>
            <a:xfrm>
              <a:off x="6076624" y="1500937"/>
              <a:ext cx="91176" cy="96430"/>
            </a:xfrm>
            <a:custGeom>
              <a:avLst/>
              <a:gdLst/>
              <a:ahLst/>
              <a:cxnLst/>
              <a:rect l="l" t="t" r="r" b="b"/>
              <a:pathLst>
                <a:path w="1128" h="1193" extrusionOk="0">
                  <a:moveTo>
                    <a:pt x="284" y="1"/>
                  </a:moveTo>
                  <a:cubicBezTo>
                    <a:pt x="284" y="1"/>
                    <a:pt x="0" y="866"/>
                    <a:pt x="517" y="1150"/>
                  </a:cubicBezTo>
                  <a:cubicBezTo>
                    <a:pt x="571" y="1179"/>
                    <a:pt x="621" y="1192"/>
                    <a:pt x="667" y="1192"/>
                  </a:cubicBezTo>
                  <a:cubicBezTo>
                    <a:pt x="1052" y="1192"/>
                    <a:pt x="1128" y="255"/>
                    <a:pt x="1128" y="255"/>
                  </a:cubicBezTo>
                  <a:lnTo>
                    <a:pt x="284" y="1"/>
                  </a:lnTo>
                  <a:close/>
                </a:path>
              </a:pathLst>
            </a:custGeom>
            <a:solidFill>
              <a:srgbClr val="352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5947942" y="1772769"/>
              <a:ext cx="486677" cy="462186"/>
            </a:xfrm>
            <a:custGeom>
              <a:avLst/>
              <a:gdLst/>
              <a:ahLst/>
              <a:cxnLst/>
              <a:rect l="l" t="t" r="r" b="b"/>
              <a:pathLst>
                <a:path w="6021" h="5718" extrusionOk="0">
                  <a:moveTo>
                    <a:pt x="3729" y="1"/>
                  </a:moveTo>
                  <a:cubicBezTo>
                    <a:pt x="3331" y="1"/>
                    <a:pt x="2974" y="214"/>
                    <a:pt x="2909" y="935"/>
                  </a:cubicBezTo>
                  <a:cubicBezTo>
                    <a:pt x="2741" y="2688"/>
                    <a:pt x="3119" y="2884"/>
                    <a:pt x="1556" y="2986"/>
                  </a:cubicBezTo>
                  <a:cubicBezTo>
                    <a:pt x="0" y="3080"/>
                    <a:pt x="1033" y="4913"/>
                    <a:pt x="1033" y="4913"/>
                  </a:cubicBezTo>
                  <a:cubicBezTo>
                    <a:pt x="1033" y="4913"/>
                    <a:pt x="3261" y="5717"/>
                    <a:pt x="4697" y="5717"/>
                  </a:cubicBezTo>
                  <a:cubicBezTo>
                    <a:pt x="5376" y="5717"/>
                    <a:pt x="5878" y="5537"/>
                    <a:pt x="5883" y="5007"/>
                  </a:cubicBezTo>
                  <a:cubicBezTo>
                    <a:pt x="5890" y="3364"/>
                    <a:pt x="6021" y="3429"/>
                    <a:pt x="5141" y="3022"/>
                  </a:cubicBezTo>
                  <a:cubicBezTo>
                    <a:pt x="4254" y="2608"/>
                    <a:pt x="4959" y="441"/>
                    <a:pt x="4959" y="441"/>
                  </a:cubicBezTo>
                  <a:cubicBezTo>
                    <a:pt x="4959" y="441"/>
                    <a:pt x="4301" y="1"/>
                    <a:pt x="3729" y="1"/>
                  </a:cubicBezTo>
                  <a:close/>
                </a:path>
              </a:pathLst>
            </a:custGeom>
            <a:solidFill>
              <a:srgbClr val="FFA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6155352" y="1772688"/>
              <a:ext cx="192860" cy="227213"/>
            </a:xfrm>
            <a:custGeom>
              <a:avLst/>
              <a:gdLst/>
              <a:ahLst/>
              <a:cxnLst/>
              <a:rect l="l" t="t" r="r" b="b"/>
              <a:pathLst>
                <a:path w="2386" h="2811" extrusionOk="0">
                  <a:moveTo>
                    <a:pt x="1156" y="0"/>
                  </a:moveTo>
                  <a:cubicBezTo>
                    <a:pt x="759" y="0"/>
                    <a:pt x="404" y="212"/>
                    <a:pt x="335" y="929"/>
                  </a:cubicBezTo>
                  <a:cubicBezTo>
                    <a:pt x="226" y="2093"/>
                    <a:pt x="357" y="2565"/>
                    <a:pt x="1" y="2783"/>
                  </a:cubicBezTo>
                  <a:cubicBezTo>
                    <a:pt x="154" y="2802"/>
                    <a:pt x="310" y="2811"/>
                    <a:pt x="463" y="2811"/>
                  </a:cubicBezTo>
                  <a:cubicBezTo>
                    <a:pt x="617" y="2811"/>
                    <a:pt x="768" y="2802"/>
                    <a:pt x="910" y="2783"/>
                  </a:cubicBezTo>
                  <a:cubicBezTo>
                    <a:pt x="1390" y="2732"/>
                    <a:pt x="1790" y="2492"/>
                    <a:pt x="2139" y="2173"/>
                  </a:cubicBezTo>
                  <a:cubicBezTo>
                    <a:pt x="2080" y="1409"/>
                    <a:pt x="2386" y="442"/>
                    <a:pt x="2386" y="442"/>
                  </a:cubicBezTo>
                  <a:cubicBezTo>
                    <a:pt x="2386" y="442"/>
                    <a:pt x="1728" y="0"/>
                    <a:pt x="1156" y="0"/>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6020204" y="1470949"/>
              <a:ext cx="420316" cy="463883"/>
            </a:xfrm>
            <a:custGeom>
              <a:avLst/>
              <a:gdLst/>
              <a:ahLst/>
              <a:cxnLst/>
              <a:rect l="l" t="t" r="r" b="b"/>
              <a:pathLst>
                <a:path w="5200" h="5739" extrusionOk="0">
                  <a:moveTo>
                    <a:pt x="2132" y="0"/>
                  </a:moveTo>
                  <a:cubicBezTo>
                    <a:pt x="1545" y="0"/>
                    <a:pt x="1089" y="518"/>
                    <a:pt x="873" y="1652"/>
                  </a:cubicBezTo>
                  <a:cubicBezTo>
                    <a:pt x="684" y="2670"/>
                    <a:pt x="0" y="5724"/>
                    <a:pt x="1833" y="5738"/>
                  </a:cubicBezTo>
                  <a:cubicBezTo>
                    <a:pt x="1839" y="5738"/>
                    <a:pt x="1844" y="5738"/>
                    <a:pt x="1850" y="5738"/>
                  </a:cubicBezTo>
                  <a:cubicBezTo>
                    <a:pt x="3674" y="5738"/>
                    <a:pt x="3905" y="4589"/>
                    <a:pt x="3905" y="4589"/>
                  </a:cubicBezTo>
                  <a:cubicBezTo>
                    <a:pt x="3905" y="4589"/>
                    <a:pt x="5200" y="2546"/>
                    <a:pt x="3847" y="1055"/>
                  </a:cubicBezTo>
                  <a:cubicBezTo>
                    <a:pt x="3223" y="372"/>
                    <a:pt x="2630" y="0"/>
                    <a:pt x="2132" y="0"/>
                  </a:cubicBezTo>
                  <a:close/>
                </a:path>
              </a:pathLst>
            </a:custGeom>
            <a:solidFill>
              <a:srgbClr val="FFA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6064257" y="1510394"/>
              <a:ext cx="423873" cy="454103"/>
            </a:xfrm>
            <a:custGeom>
              <a:avLst/>
              <a:gdLst/>
              <a:ahLst/>
              <a:cxnLst/>
              <a:rect l="l" t="t" r="r" b="b"/>
              <a:pathLst>
                <a:path w="5244" h="5618" extrusionOk="0">
                  <a:moveTo>
                    <a:pt x="4218" y="0"/>
                  </a:moveTo>
                  <a:cubicBezTo>
                    <a:pt x="3847" y="313"/>
                    <a:pt x="3527" y="73"/>
                    <a:pt x="3164" y="400"/>
                  </a:cubicBezTo>
                  <a:lnTo>
                    <a:pt x="3069" y="1113"/>
                  </a:lnTo>
                  <a:cubicBezTo>
                    <a:pt x="3062" y="1702"/>
                    <a:pt x="3382" y="1905"/>
                    <a:pt x="3382" y="1905"/>
                  </a:cubicBezTo>
                  <a:lnTo>
                    <a:pt x="3280" y="2545"/>
                  </a:lnTo>
                  <a:cubicBezTo>
                    <a:pt x="3142" y="3323"/>
                    <a:pt x="2873" y="4538"/>
                    <a:pt x="2473" y="4705"/>
                  </a:cubicBezTo>
                  <a:cubicBezTo>
                    <a:pt x="2421" y="4726"/>
                    <a:pt x="2379" y="4735"/>
                    <a:pt x="2346" y="4735"/>
                  </a:cubicBezTo>
                  <a:cubicBezTo>
                    <a:pt x="2004" y="4735"/>
                    <a:pt x="2650" y="3681"/>
                    <a:pt x="2066" y="3621"/>
                  </a:cubicBezTo>
                  <a:cubicBezTo>
                    <a:pt x="1728" y="3587"/>
                    <a:pt x="1292" y="3510"/>
                    <a:pt x="955" y="3510"/>
                  </a:cubicBezTo>
                  <a:cubicBezTo>
                    <a:pt x="652" y="3510"/>
                    <a:pt x="430" y="3572"/>
                    <a:pt x="430" y="3781"/>
                  </a:cubicBezTo>
                  <a:cubicBezTo>
                    <a:pt x="419" y="4109"/>
                    <a:pt x="370" y="4518"/>
                    <a:pt x="280" y="4518"/>
                  </a:cubicBezTo>
                  <a:cubicBezTo>
                    <a:pt x="246" y="4518"/>
                    <a:pt x="206" y="4460"/>
                    <a:pt x="161" y="4320"/>
                  </a:cubicBezTo>
                  <a:lnTo>
                    <a:pt x="161" y="4320"/>
                  </a:lnTo>
                  <a:cubicBezTo>
                    <a:pt x="161" y="4320"/>
                    <a:pt x="1" y="4930"/>
                    <a:pt x="328" y="5250"/>
                  </a:cubicBezTo>
                  <a:cubicBezTo>
                    <a:pt x="500" y="5415"/>
                    <a:pt x="1158" y="5617"/>
                    <a:pt x="1817" y="5617"/>
                  </a:cubicBezTo>
                  <a:cubicBezTo>
                    <a:pt x="2413" y="5617"/>
                    <a:pt x="3010" y="5452"/>
                    <a:pt x="3251" y="4945"/>
                  </a:cubicBezTo>
                  <a:cubicBezTo>
                    <a:pt x="3607" y="4203"/>
                    <a:pt x="3447" y="3672"/>
                    <a:pt x="3469" y="3091"/>
                  </a:cubicBezTo>
                  <a:cubicBezTo>
                    <a:pt x="3506" y="2873"/>
                    <a:pt x="3571" y="2582"/>
                    <a:pt x="3680" y="2458"/>
                  </a:cubicBezTo>
                  <a:cubicBezTo>
                    <a:pt x="3758" y="2368"/>
                    <a:pt x="3828" y="2337"/>
                    <a:pt x="3886" y="2337"/>
                  </a:cubicBezTo>
                  <a:cubicBezTo>
                    <a:pt x="3964" y="2337"/>
                    <a:pt x="4022" y="2392"/>
                    <a:pt x="4051" y="2429"/>
                  </a:cubicBezTo>
                  <a:lnTo>
                    <a:pt x="4073" y="2458"/>
                  </a:lnTo>
                  <a:cubicBezTo>
                    <a:pt x="4073" y="2458"/>
                    <a:pt x="5244" y="982"/>
                    <a:pt x="4691" y="255"/>
                  </a:cubicBezTo>
                  <a:cubicBezTo>
                    <a:pt x="4560" y="88"/>
                    <a:pt x="4385" y="22"/>
                    <a:pt x="4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6054315" y="1359889"/>
              <a:ext cx="378850" cy="222687"/>
            </a:xfrm>
            <a:custGeom>
              <a:avLst/>
              <a:gdLst/>
              <a:ahLst/>
              <a:cxnLst/>
              <a:rect l="l" t="t" r="r" b="b"/>
              <a:pathLst>
                <a:path w="4687" h="2755" extrusionOk="0">
                  <a:moveTo>
                    <a:pt x="1171" y="1"/>
                  </a:moveTo>
                  <a:lnTo>
                    <a:pt x="1171" y="1"/>
                  </a:lnTo>
                  <a:cubicBezTo>
                    <a:pt x="596" y="226"/>
                    <a:pt x="625" y="1004"/>
                    <a:pt x="625" y="1004"/>
                  </a:cubicBezTo>
                  <a:lnTo>
                    <a:pt x="516" y="517"/>
                  </a:lnTo>
                  <a:cubicBezTo>
                    <a:pt x="516" y="517"/>
                    <a:pt x="0" y="1419"/>
                    <a:pt x="487" y="1950"/>
                  </a:cubicBezTo>
                  <a:cubicBezTo>
                    <a:pt x="790" y="2274"/>
                    <a:pt x="1815" y="2336"/>
                    <a:pt x="2549" y="2336"/>
                  </a:cubicBezTo>
                  <a:cubicBezTo>
                    <a:pt x="2998" y="2336"/>
                    <a:pt x="3338" y="2313"/>
                    <a:pt x="3338" y="2313"/>
                  </a:cubicBezTo>
                  <a:cubicBezTo>
                    <a:pt x="3338" y="2313"/>
                    <a:pt x="3543" y="2754"/>
                    <a:pt x="3806" y="2754"/>
                  </a:cubicBezTo>
                  <a:cubicBezTo>
                    <a:pt x="3980" y="2754"/>
                    <a:pt x="4180" y="2560"/>
                    <a:pt x="4363" y="1913"/>
                  </a:cubicBezTo>
                  <a:cubicBezTo>
                    <a:pt x="4686" y="821"/>
                    <a:pt x="3628" y="633"/>
                    <a:pt x="2716" y="633"/>
                  </a:cubicBezTo>
                  <a:cubicBezTo>
                    <a:pt x="2273" y="633"/>
                    <a:pt x="1865" y="677"/>
                    <a:pt x="1665" y="684"/>
                  </a:cubicBezTo>
                  <a:cubicBezTo>
                    <a:pt x="1659" y="684"/>
                    <a:pt x="1653" y="685"/>
                    <a:pt x="1647" y="685"/>
                  </a:cubicBezTo>
                  <a:cubicBezTo>
                    <a:pt x="1064" y="685"/>
                    <a:pt x="1171" y="1"/>
                    <a:pt x="11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6331724" y="1699941"/>
              <a:ext cx="71858" cy="123347"/>
            </a:xfrm>
            <a:custGeom>
              <a:avLst/>
              <a:gdLst/>
              <a:ahLst/>
              <a:cxnLst/>
              <a:rect l="l" t="t" r="r" b="b"/>
              <a:pathLst>
                <a:path w="889" h="1526" extrusionOk="0">
                  <a:moveTo>
                    <a:pt x="579" y="0"/>
                  </a:moveTo>
                  <a:cubicBezTo>
                    <a:pt x="458" y="0"/>
                    <a:pt x="326" y="119"/>
                    <a:pt x="262" y="338"/>
                  </a:cubicBezTo>
                  <a:cubicBezTo>
                    <a:pt x="102" y="869"/>
                    <a:pt x="0" y="1473"/>
                    <a:pt x="0" y="1473"/>
                  </a:cubicBezTo>
                  <a:cubicBezTo>
                    <a:pt x="0" y="1473"/>
                    <a:pt x="90" y="1526"/>
                    <a:pt x="212" y="1526"/>
                  </a:cubicBezTo>
                  <a:cubicBezTo>
                    <a:pt x="404" y="1526"/>
                    <a:pt x="676" y="1395"/>
                    <a:pt x="800" y="724"/>
                  </a:cubicBezTo>
                  <a:cubicBezTo>
                    <a:pt x="889" y="226"/>
                    <a:pt x="745" y="0"/>
                    <a:pt x="579" y="0"/>
                  </a:cubicBezTo>
                  <a:close/>
                </a:path>
              </a:pathLst>
            </a:custGeom>
            <a:solidFill>
              <a:srgbClr val="FFA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6347567" y="1718451"/>
              <a:ext cx="43567" cy="90610"/>
            </a:xfrm>
            <a:custGeom>
              <a:avLst/>
              <a:gdLst/>
              <a:ahLst/>
              <a:cxnLst/>
              <a:rect l="l" t="t" r="r" b="b"/>
              <a:pathLst>
                <a:path w="539" h="1121" extrusionOk="0">
                  <a:moveTo>
                    <a:pt x="277" y="0"/>
                  </a:moveTo>
                  <a:cubicBezTo>
                    <a:pt x="248" y="8"/>
                    <a:pt x="241" y="22"/>
                    <a:pt x="219" y="29"/>
                  </a:cubicBezTo>
                  <a:cubicBezTo>
                    <a:pt x="190" y="44"/>
                    <a:pt x="175" y="73"/>
                    <a:pt x="153" y="102"/>
                  </a:cubicBezTo>
                  <a:cubicBezTo>
                    <a:pt x="117" y="153"/>
                    <a:pt x="102" y="211"/>
                    <a:pt x="95" y="262"/>
                  </a:cubicBezTo>
                  <a:lnTo>
                    <a:pt x="66" y="429"/>
                  </a:lnTo>
                  <a:cubicBezTo>
                    <a:pt x="59" y="538"/>
                    <a:pt x="44" y="648"/>
                    <a:pt x="44" y="757"/>
                  </a:cubicBezTo>
                  <a:lnTo>
                    <a:pt x="44" y="778"/>
                  </a:lnTo>
                  <a:lnTo>
                    <a:pt x="73" y="793"/>
                  </a:lnTo>
                  <a:cubicBezTo>
                    <a:pt x="117" y="800"/>
                    <a:pt x="168" y="822"/>
                    <a:pt x="204" y="844"/>
                  </a:cubicBezTo>
                  <a:cubicBezTo>
                    <a:pt x="241" y="873"/>
                    <a:pt x="248" y="902"/>
                    <a:pt x="226" y="938"/>
                  </a:cubicBezTo>
                  <a:cubicBezTo>
                    <a:pt x="211" y="975"/>
                    <a:pt x="168" y="1011"/>
                    <a:pt x="132" y="1040"/>
                  </a:cubicBezTo>
                  <a:cubicBezTo>
                    <a:pt x="95" y="1062"/>
                    <a:pt x="44" y="1091"/>
                    <a:pt x="1" y="1120"/>
                  </a:cubicBezTo>
                  <a:cubicBezTo>
                    <a:pt x="44" y="1113"/>
                    <a:pt x="102" y="1091"/>
                    <a:pt x="168" y="1062"/>
                  </a:cubicBezTo>
                  <a:cubicBezTo>
                    <a:pt x="211" y="1040"/>
                    <a:pt x="255" y="1011"/>
                    <a:pt x="291" y="967"/>
                  </a:cubicBezTo>
                  <a:cubicBezTo>
                    <a:pt x="313" y="946"/>
                    <a:pt x="328" y="909"/>
                    <a:pt x="321" y="873"/>
                  </a:cubicBezTo>
                  <a:cubicBezTo>
                    <a:pt x="313" y="837"/>
                    <a:pt x="284" y="808"/>
                    <a:pt x="262" y="793"/>
                  </a:cubicBezTo>
                  <a:cubicBezTo>
                    <a:pt x="228" y="758"/>
                    <a:pt x="188" y="737"/>
                    <a:pt x="148" y="723"/>
                  </a:cubicBezTo>
                  <a:lnTo>
                    <a:pt x="148" y="723"/>
                  </a:lnTo>
                  <a:cubicBezTo>
                    <a:pt x="153" y="623"/>
                    <a:pt x="155" y="523"/>
                    <a:pt x="175" y="429"/>
                  </a:cubicBezTo>
                  <a:cubicBezTo>
                    <a:pt x="182" y="371"/>
                    <a:pt x="190" y="328"/>
                    <a:pt x="204" y="277"/>
                  </a:cubicBezTo>
                  <a:cubicBezTo>
                    <a:pt x="211" y="219"/>
                    <a:pt x="226" y="175"/>
                    <a:pt x="248" y="131"/>
                  </a:cubicBezTo>
                  <a:cubicBezTo>
                    <a:pt x="255" y="102"/>
                    <a:pt x="262" y="80"/>
                    <a:pt x="284" y="73"/>
                  </a:cubicBezTo>
                  <a:cubicBezTo>
                    <a:pt x="284" y="73"/>
                    <a:pt x="291" y="66"/>
                    <a:pt x="299" y="66"/>
                  </a:cubicBezTo>
                  <a:lnTo>
                    <a:pt x="328" y="66"/>
                  </a:lnTo>
                  <a:cubicBezTo>
                    <a:pt x="350" y="66"/>
                    <a:pt x="350" y="73"/>
                    <a:pt x="357" y="73"/>
                  </a:cubicBezTo>
                  <a:cubicBezTo>
                    <a:pt x="364" y="80"/>
                    <a:pt x="371" y="80"/>
                    <a:pt x="386" y="95"/>
                  </a:cubicBezTo>
                  <a:cubicBezTo>
                    <a:pt x="401" y="109"/>
                    <a:pt x="408" y="131"/>
                    <a:pt x="430" y="146"/>
                  </a:cubicBezTo>
                  <a:cubicBezTo>
                    <a:pt x="481" y="226"/>
                    <a:pt x="510" y="335"/>
                    <a:pt x="539" y="437"/>
                  </a:cubicBezTo>
                  <a:cubicBezTo>
                    <a:pt x="539" y="386"/>
                    <a:pt x="531" y="328"/>
                    <a:pt x="517" y="277"/>
                  </a:cubicBezTo>
                  <a:cubicBezTo>
                    <a:pt x="510" y="219"/>
                    <a:pt x="495" y="175"/>
                    <a:pt x="466" y="117"/>
                  </a:cubicBezTo>
                  <a:cubicBezTo>
                    <a:pt x="444" y="95"/>
                    <a:pt x="430" y="66"/>
                    <a:pt x="408" y="44"/>
                  </a:cubicBezTo>
                  <a:cubicBezTo>
                    <a:pt x="401" y="37"/>
                    <a:pt x="393" y="29"/>
                    <a:pt x="371" y="22"/>
                  </a:cubicBezTo>
                  <a:cubicBezTo>
                    <a:pt x="364" y="8"/>
                    <a:pt x="335" y="0"/>
                    <a:pt x="328" y="0"/>
                  </a:cubicBezTo>
                  <a:close/>
                </a:path>
              </a:pathLst>
            </a:custGeom>
            <a:solidFill>
              <a:srgbClr val="D66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6114856" y="1820135"/>
              <a:ext cx="121164" cy="28695"/>
            </a:xfrm>
            <a:custGeom>
              <a:avLst/>
              <a:gdLst/>
              <a:ahLst/>
              <a:cxnLst/>
              <a:rect l="l" t="t" r="r" b="b"/>
              <a:pathLst>
                <a:path w="1499" h="355" extrusionOk="0">
                  <a:moveTo>
                    <a:pt x="0" y="0"/>
                  </a:moveTo>
                  <a:cubicBezTo>
                    <a:pt x="296" y="270"/>
                    <a:pt x="579" y="354"/>
                    <a:pt x="817" y="354"/>
                  </a:cubicBezTo>
                  <a:cubicBezTo>
                    <a:pt x="1221" y="354"/>
                    <a:pt x="1498" y="109"/>
                    <a:pt x="1498" y="109"/>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5911488" y="4172560"/>
              <a:ext cx="308609" cy="266901"/>
            </a:xfrm>
            <a:custGeom>
              <a:avLst/>
              <a:gdLst/>
              <a:ahLst/>
              <a:cxnLst/>
              <a:rect l="l" t="t" r="r" b="b"/>
              <a:pathLst>
                <a:path w="3818" h="3302" extrusionOk="0">
                  <a:moveTo>
                    <a:pt x="3541" y="0"/>
                  </a:moveTo>
                  <a:lnTo>
                    <a:pt x="2247" y="88"/>
                  </a:lnTo>
                  <a:lnTo>
                    <a:pt x="2516" y="1789"/>
                  </a:lnTo>
                  <a:cubicBezTo>
                    <a:pt x="2516" y="1789"/>
                    <a:pt x="0" y="3127"/>
                    <a:pt x="87" y="3280"/>
                  </a:cubicBezTo>
                  <a:cubicBezTo>
                    <a:pt x="97" y="3295"/>
                    <a:pt x="142" y="3301"/>
                    <a:pt x="216" y="3301"/>
                  </a:cubicBezTo>
                  <a:cubicBezTo>
                    <a:pt x="857" y="3301"/>
                    <a:pt x="3645" y="2790"/>
                    <a:pt x="3723" y="2763"/>
                  </a:cubicBezTo>
                  <a:cubicBezTo>
                    <a:pt x="3818" y="2727"/>
                    <a:pt x="3541" y="0"/>
                    <a:pt x="3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6446907" y="4117919"/>
              <a:ext cx="284522" cy="354763"/>
            </a:xfrm>
            <a:custGeom>
              <a:avLst/>
              <a:gdLst/>
              <a:ahLst/>
              <a:cxnLst/>
              <a:rect l="l" t="t" r="r" b="b"/>
              <a:pathLst>
                <a:path w="3520" h="4389" extrusionOk="0">
                  <a:moveTo>
                    <a:pt x="1200" y="0"/>
                  </a:moveTo>
                  <a:lnTo>
                    <a:pt x="0" y="720"/>
                  </a:lnTo>
                  <a:cubicBezTo>
                    <a:pt x="0" y="720"/>
                    <a:pt x="502" y="3214"/>
                    <a:pt x="662" y="3381"/>
                  </a:cubicBezTo>
                  <a:cubicBezTo>
                    <a:pt x="815" y="3540"/>
                    <a:pt x="2774" y="4388"/>
                    <a:pt x="3251" y="4388"/>
                  </a:cubicBezTo>
                  <a:cubicBezTo>
                    <a:pt x="3298" y="4388"/>
                    <a:pt x="3330" y="4380"/>
                    <a:pt x="3345" y="4363"/>
                  </a:cubicBezTo>
                  <a:cubicBezTo>
                    <a:pt x="3520" y="4174"/>
                    <a:pt x="1637" y="2436"/>
                    <a:pt x="1637" y="2436"/>
                  </a:cubicBezTo>
                  <a:lnTo>
                    <a:pt x="12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5981971" y="2743725"/>
              <a:ext cx="618996" cy="1583379"/>
            </a:xfrm>
            <a:custGeom>
              <a:avLst/>
              <a:gdLst/>
              <a:ahLst/>
              <a:cxnLst/>
              <a:rect l="l" t="t" r="r" b="b"/>
              <a:pathLst>
                <a:path w="7658" h="19589" extrusionOk="0">
                  <a:moveTo>
                    <a:pt x="5825" y="0"/>
                  </a:moveTo>
                  <a:cubicBezTo>
                    <a:pt x="5825" y="0"/>
                    <a:pt x="3805" y="115"/>
                    <a:pt x="1696" y="115"/>
                  </a:cubicBezTo>
                  <a:cubicBezTo>
                    <a:pt x="1147" y="115"/>
                    <a:pt x="593" y="107"/>
                    <a:pt x="66" y="88"/>
                  </a:cubicBezTo>
                  <a:lnTo>
                    <a:pt x="66" y="88"/>
                  </a:lnTo>
                  <a:cubicBezTo>
                    <a:pt x="66" y="88"/>
                    <a:pt x="1" y="13249"/>
                    <a:pt x="1157" y="19197"/>
                  </a:cubicBezTo>
                  <a:cubicBezTo>
                    <a:pt x="1157" y="19197"/>
                    <a:pt x="1587" y="19384"/>
                    <a:pt x="2250" y="19384"/>
                  </a:cubicBezTo>
                  <a:cubicBezTo>
                    <a:pt x="2582" y="19384"/>
                    <a:pt x="2972" y="19338"/>
                    <a:pt x="3397" y="19197"/>
                  </a:cubicBezTo>
                  <a:lnTo>
                    <a:pt x="3033" y="5396"/>
                  </a:lnTo>
                  <a:lnTo>
                    <a:pt x="5476" y="19393"/>
                  </a:lnTo>
                  <a:cubicBezTo>
                    <a:pt x="5476" y="19393"/>
                    <a:pt x="5846" y="19589"/>
                    <a:pt x="6444" y="19589"/>
                  </a:cubicBezTo>
                  <a:cubicBezTo>
                    <a:pt x="6783" y="19589"/>
                    <a:pt x="7197" y="19526"/>
                    <a:pt x="7658" y="19328"/>
                  </a:cubicBezTo>
                  <a:lnTo>
                    <a:pt x="58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5988438" y="2989748"/>
              <a:ext cx="269326" cy="1284793"/>
            </a:xfrm>
            <a:custGeom>
              <a:avLst/>
              <a:gdLst/>
              <a:ahLst/>
              <a:cxnLst/>
              <a:rect l="l" t="t" r="r" b="b"/>
              <a:pathLst>
                <a:path w="3332" h="15895" extrusionOk="0">
                  <a:moveTo>
                    <a:pt x="1" y="1"/>
                  </a:moveTo>
                  <a:lnTo>
                    <a:pt x="1" y="1"/>
                  </a:lnTo>
                  <a:cubicBezTo>
                    <a:pt x="44" y="4124"/>
                    <a:pt x="313" y="11722"/>
                    <a:pt x="1084" y="15707"/>
                  </a:cubicBezTo>
                  <a:cubicBezTo>
                    <a:pt x="1084" y="15707"/>
                    <a:pt x="1517" y="15894"/>
                    <a:pt x="2183" y="15894"/>
                  </a:cubicBezTo>
                  <a:cubicBezTo>
                    <a:pt x="2516" y="15894"/>
                    <a:pt x="2907" y="15848"/>
                    <a:pt x="3331" y="15707"/>
                  </a:cubicBezTo>
                  <a:lnTo>
                    <a:pt x="2975" y="2233"/>
                  </a:lnTo>
                  <a:lnTo>
                    <a:pt x="2655" y="633"/>
                  </a:lnTo>
                  <a:lnTo>
                    <a:pt x="1" y="1"/>
                  </a:lnTo>
                  <a:close/>
                </a:path>
              </a:pathLst>
            </a:custGeom>
            <a:solidFill>
              <a:srgbClr val="300067">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5977283" y="2771102"/>
              <a:ext cx="55369" cy="54722"/>
            </a:xfrm>
            <a:custGeom>
              <a:avLst/>
              <a:gdLst/>
              <a:ahLst/>
              <a:cxnLst/>
              <a:rect l="l" t="t" r="r" b="b"/>
              <a:pathLst>
                <a:path w="685" h="677" extrusionOk="0">
                  <a:moveTo>
                    <a:pt x="1" y="1"/>
                  </a:moveTo>
                  <a:lnTo>
                    <a:pt x="59" y="611"/>
                  </a:lnTo>
                  <a:cubicBezTo>
                    <a:pt x="241" y="641"/>
                    <a:pt x="459" y="655"/>
                    <a:pt x="684" y="677"/>
                  </a:cubicBezTo>
                  <a:lnTo>
                    <a:pt x="684" y="30"/>
                  </a:lnTo>
                  <a:lnTo>
                    <a:pt x="677" y="30"/>
                  </a:lnTo>
                  <a:cubicBezTo>
                    <a:pt x="255" y="15"/>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6061347" y="2774012"/>
              <a:ext cx="288078" cy="55854"/>
            </a:xfrm>
            <a:custGeom>
              <a:avLst/>
              <a:gdLst/>
              <a:ahLst/>
              <a:cxnLst/>
              <a:rect l="l" t="t" r="r" b="b"/>
              <a:pathLst>
                <a:path w="3564" h="691" extrusionOk="0">
                  <a:moveTo>
                    <a:pt x="0" y="1"/>
                  </a:moveTo>
                  <a:lnTo>
                    <a:pt x="0" y="648"/>
                  </a:lnTo>
                  <a:cubicBezTo>
                    <a:pt x="611" y="680"/>
                    <a:pt x="1316" y="690"/>
                    <a:pt x="2000" y="690"/>
                  </a:cubicBezTo>
                  <a:cubicBezTo>
                    <a:pt x="2554" y="690"/>
                    <a:pt x="3095" y="684"/>
                    <a:pt x="3563" y="677"/>
                  </a:cubicBezTo>
                  <a:lnTo>
                    <a:pt x="3563" y="66"/>
                  </a:lnTo>
                  <a:cubicBezTo>
                    <a:pt x="3455" y="67"/>
                    <a:pt x="3346" y="67"/>
                    <a:pt x="3235" y="67"/>
                  </a:cubicBezTo>
                  <a:cubicBezTo>
                    <a:pt x="2080" y="67"/>
                    <a:pt x="843" y="3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6378120" y="2775790"/>
              <a:ext cx="89398" cy="52378"/>
            </a:xfrm>
            <a:custGeom>
              <a:avLst/>
              <a:gdLst/>
              <a:ahLst/>
              <a:cxnLst/>
              <a:rect l="l" t="t" r="r" b="b"/>
              <a:pathLst>
                <a:path w="1106" h="648" extrusionOk="0">
                  <a:moveTo>
                    <a:pt x="1041" y="1"/>
                  </a:moveTo>
                  <a:cubicBezTo>
                    <a:pt x="728" y="15"/>
                    <a:pt x="372" y="30"/>
                    <a:pt x="1" y="37"/>
                  </a:cubicBezTo>
                  <a:cubicBezTo>
                    <a:pt x="8" y="248"/>
                    <a:pt x="8" y="444"/>
                    <a:pt x="8" y="648"/>
                  </a:cubicBezTo>
                  <a:cubicBezTo>
                    <a:pt x="662" y="626"/>
                    <a:pt x="1106" y="612"/>
                    <a:pt x="1106" y="612"/>
                  </a:cubicBezTo>
                  <a:lnTo>
                    <a:pt x="1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6137166" y="2772315"/>
              <a:ext cx="113485" cy="65876"/>
            </a:xfrm>
            <a:custGeom>
              <a:avLst/>
              <a:gdLst/>
              <a:ahLst/>
              <a:cxnLst/>
              <a:rect l="l" t="t" r="r" b="b"/>
              <a:pathLst>
                <a:path w="1404" h="815" extrusionOk="0">
                  <a:moveTo>
                    <a:pt x="0" y="0"/>
                  </a:moveTo>
                  <a:lnTo>
                    <a:pt x="51" y="815"/>
                  </a:lnTo>
                  <a:lnTo>
                    <a:pt x="1404" y="800"/>
                  </a:lnTo>
                  <a:lnTo>
                    <a:pt x="1360" y="3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5937353" y="1998204"/>
              <a:ext cx="641871" cy="756650"/>
            </a:xfrm>
            <a:custGeom>
              <a:avLst/>
              <a:gdLst/>
              <a:ahLst/>
              <a:cxnLst/>
              <a:rect l="l" t="t" r="r" b="b"/>
              <a:pathLst>
                <a:path w="7941" h="9361" extrusionOk="0">
                  <a:moveTo>
                    <a:pt x="2131" y="1"/>
                  </a:moveTo>
                  <a:cubicBezTo>
                    <a:pt x="2131" y="1"/>
                    <a:pt x="364" y="197"/>
                    <a:pt x="182" y="706"/>
                  </a:cubicBezTo>
                  <a:cubicBezTo>
                    <a:pt x="0" y="1215"/>
                    <a:pt x="218" y="7636"/>
                    <a:pt x="604" y="9214"/>
                  </a:cubicBezTo>
                  <a:cubicBezTo>
                    <a:pt x="604" y="9214"/>
                    <a:pt x="2390" y="9360"/>
                    <a:pt x="4209" y="9360"/>
                  </a:cubicBezTo>
                  <a:cubicBezTo>
                    <a:pt x="4986" y="9360"/>
                    <a:pt x="5768" y="9333"/>
                    <a:pt x="6421" y="9257"/>
                  </a:cubicBezTo>
                  <a:cubicBezTo>
                    <a:pt x="6421" y="9257"/>
                    <a:pt x="7941" y="1506"/>
                    <a:pt x="7824" y="1055"/>
                  </a:cubicBezTo>
                  <a:cubicBezTo>
                    <a:pt x="7708" y="611"/>
                    <a:pt x="5250" y="110"/>
                    <a:pt x="5250" y="110"/>
                  </a:cubicBezTo>
                  <a:lnTo>
                    <a:pt x="3549" y="931"/>
                  </a:lnTo>
                  <a:lnTo>
                    <a:pt x="2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5950286" y="2218062"/>
              <a:ext cx="568962" cy="537358"/>
            </a:xfrm>
            <a:custGeom>
              <a:avLst/>
              <a:gdLst/>
              <a:ahLst/>
              <a:cxnLst/>
              <a:rect l="l" t="t" r="r" b="b"/>
              <a:pathLst>
                <a:path w="7039" h="6648" extrusionOk="0">
                  <a:moveTo>
                    <a:pt x="6464" y="0"/>
                  </a:moveTo>
                  <a:cubicBezTo>
                    <a:pt x="4523" y="1476"/>
                    <a:pt x="2291" y="2436"/>
                    <a:pt x="0" y="3294"/>
                  </a:cubicBezTo>
                  <a:cubicBezTo>
                    <a:pt x="138" y="4647"/>
                    <a:pt x="313" y="5897"/>
                    <a:pt x="458" y="6501"/>
                  </a:cubicBezTo>
                  <a:cubicBezTo>
                    <a:pt x="458" y="6501"/>
                    <a:pt x="2244" y="6647"/>
                    <a:pt x="4064" y="6647"/>
                  </a:cubicBezTo>
                  <a:cubicBezTo>
                    <a:pt x="4840" y="6647"/>
                    <a:pt x="5623" y="6621"/>
                    <a:pt x="6275" y="6544"/>
                  </a:cubicBezTo>
                  <a:cubicBezTo>
                    <a:pt x="6275" y="6544"/>
                    <a:pt x="6792" y="2502"/>
                    <a:pt x="7039" y="58"/>
                  </a:cubicBezTo>
                  <a:cubicBezTo>
                    <a:pt x="6857" y="22"/>
                    <a:pt x="6654" y="0"/>
                    <a:pt x="6464" y="0"/>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2524" y="2059959"/>
              <a:ext cx="189870" cy="668949"/>
            </a:xfrm>
            <a:custGeom>
              <a:avLst/>
              <a:gdLst/>
              <a:ahLst/>
              <a:cxnLst/>
              <a:rect l="l" t="t" r="r" b="b"/>
              <a:pathLst>
                <a:path w="2349" h="8276" extrusionOk="0">
                  <a:moveTo>
                    <a:pt x="1585" y="0"/>
                  </a:moveTo>
                  <a:lnTo>
                    <a:pt x="1222" y="276"/>
                  </a:lnTo>
                  <a:lnTo>
                    <a:pt x="1425" y="756"/>
                  </a:lnTo>
                  <a:lnTo>
                    <a:pt x="0" y="6937"/>
                  </a:lnTo>
                  <a:lnTo>
                    <a:pt x="640" y="8275"/>
                  </a:lnTo>
                  <a:lnTo>
                    <a:pt x="1585" y="7213"/>
                  </a:lnTo>
                  <a:lnTo>
                    <a:pt x="2007" y="756"/>
                  </a:lnTo>
                  <a:lnTo>
                    <a:pt x="2349" y="487"/>
                  </a:lnTo>
                  <a:lnTo>
                    <a:pt x="2102" y="29"/>
                  </a:lnTo>
                  <a:lnTo>
                    <a:pt x="1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93113" y="1974117"/>
              <a:ext cx="132319" cy="152284"/>
            </a:xfrm>
            <a:custGeom>
              <a:avLst/>
              <a:gdLst/>
              <a:ahLst/>
              <a:cxnLst/>
              <a:rect l="l" t="t" r="r" b="b"/>
              <a:pathLst>
                <a:path w="1637" h="1884" extrusionOk="0">
                  <a:moveTo>
                    <a:pt x="422" y="0"/>
                  </a:moveTo>
                  <a:lnTo>
                    <a:pt x="0" y="277"/>
                  </a:lnTo>
                  <a:lnTo>
                    <a:pt x="1149" y="1884"/>
                  </a:lnTo>
                  <a:lnTo>
                    <a:pt x="1636" y="1062"/>
                  </a:lnTo>
                  <a:lnTo>
                    <a:pt x="4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6237637" y="1983493"/>
              <a:ext cx="141776" cy="145252"/>
            </a:xfrm>
            <a:custGeom>
              <a:avLst/>
              <a:gdLst/>
              <a:ahLst/>
              <a:cxnLst/>
              <a:rect l="l" t="t" r="r" b="b"/>
              <a:pathLst>
                <a:path w="1754" h="1797" extrusionOk="0">
                  <a:moveTo>
                    <a:pt x="1542" y="1"/>
                  </a:moveTo>
                  <a:lnTo>
                    <a:pt x="1" y="924"/>
                  </a:lnTo>
                  <a:lnTo>
                    <a:pt x="452" y="1797"/>
                  </a:lnTo>
                  <a:lnTo>
                    <a:pt x="1753" y="313"/>
                  </a:lnTo>
                  <a:lnTo>
                    <a:pt x="15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6017294" y="1907594"/>
              <a:ext cx="117608" cy="87135"/>
            </a:xfrm>
            <a:custGeom>
              <a:avLst/>
              <a:gdLst/>
              <a:ahLst/>
              <a:cxnLst/>
              <a:rect l="l" t="t" r="r" b="b"/>
              <a:pathLst>
                <a:path w="1455" h="1078" extrusionOk="0">
                  <a:moveTo>
                    <a:pt x="1352" y="1"/>
                  </a:moveTo>
                  <a:cubicBezTo>
                    <a:pt x="1263" y="1"/>
                    <a:pt x="1040" y="278"/>
                    <a:pt x="1040" y="278"/>
                  </a:cubicBezTo>
                  <a:cubicBezTo>
                    <a:pt x="1033" y="307"/>
                    <a:pt x="0" y="845"/>
                    <a:pt x="124" y="969"/>
                  </a:cubicBezTo>
                  <a:lnTo>
                    <a:pt x="1200" y="533"/>
                  </a:lnTo>
                  <a:cubicBezTo>
                    <a:pt x="1200" y="533"/>
                    <a:pt x="1316" y="1042"/>
                    <a:pt x="1454" y="1078"/>
                  </a:cubicBezTo>
                  <a:cubicBezTo>
                    <a:pt x="1454" y="1078"/>
                    <a:pt x="1447" y="67"/>
                    <a:pt x="1374" y="9"/>
                  </a:cubicBezTo>
                  <a:cubicBezTo>
                    <a:pt x="1369" y="3"/>
                    <a:pt x="1361" y="1"/>
                    <a:pt x="1352" y="1"/>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5782725" y="1870089"/>
              <a:ext cx="349186" cy="645347"/>
            </a:xfrm>
            <a:custGeom>
              <a:avLst/>
              <a:gdLst/>
              <a:ahLst/>
              <a:cxnLst/>
              <a:rect l="l" t="t" r="r" b="b"/>
              <a:pathLst>
                <a:path w="4320" h="7984" extrusionOk="0">
                  <a:moveTo>
                    <a:pt x="3408" y="1"/>
                  </a:moveTo>
                  <a:cubicBezTo>
                    <a:pt x="3374" y="1"/>
                    <a:pt x="3341" y="3"/>
                    <a:pt x="3309" y="8"/>
                  </a:cubicBezTo>
                  <a:cubicBezTo>
                    <a:pt x="2924" y="59"/>
                    <a:pt x="2408" y="1571"/>
                    <a:pt x="2408" y="1571"/>
                  </a:cubicBezTo>
                  <a:cubicBezTo>
                    <a:pt x="2408" y="1571"/>
                    <a:pt x="350" y="5345"/>
                    <a:pt x="175" y="6414"/>
                  </a:cubicBezTo>
                  <a:cubicBezTo>
                    <a:pt x="1" y="7497"/>
                    <a:pt x="517" y="7868"/>
                    <a:pt x="517" y="7868"/>
                  </a:cubicBezTo>
                  <a:cubicBezTo>
                    <a:pt x="517" y="7868"/>
                    <a:pt x="730" y="7983"/>
                    <a:pt x="1277" y="7983"/>
                  </a:cubicBezTo>
                  <a:cubicBezTo>
                    <a:pt x="1346" y="7983"/>
                    <a:pt x="1419" y="7981"/>
                    <a:pt x="1499" y="7977"/>
                  </a:cubicBezTo>
                  <a:cubicBezTo>
                    <a:pt x="2219" y="7948"/>
                    <a:pt x="3382" y="1927"/>
                    <a:pt x="3382" y="1833"/>
                  </a:cubicBezTo>
                  <a:cubicBezTo>
                    <a:pt x="3382" y="1746"/>
                    <a:pt x="3935" y="931"/>
                    <a:pt x="3935" y="931"/>
                  </a:cubicBezTo>
                  <a:cubicBezTo>
                    <a:pt x="3965" y="1526"/>
                    <a:pt x="4115" y="1573"/>
                    <a:pt x="4161" y="1573"/>
                  </a:cubicBezTo>
                  <a:cubicBezTo>
                    <a:pt x="4170" y="1573"/>
                    <a:pt x="4175" y="1571"/>
                    <a:pt x="4175" y="1571"/>
                  </a:cubicBezTo>
                  <a:cubicBezTo>
                    <a:pt x="4175" y="1571"/>
                    <a:pt x="4320" y="495"/>
                    <a:pt x="4291" y="379"/>
                  </a:cubicBezTo>
                  <a:cubicBezTo>
                    <a:pt x="4264" y="278"/>
                    <a:pt x="3784" y="1"/>
                    <a:pt x="3408" y="1"/>
                  </a:cubicBezTo>
                  <a:close/>
                </a:path>
              </a:pathLst>
            </a:custGeom>
            <a:solidFill>
              <a:srgbClr val="FFA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5782725" y="2305601"/>
              <a:ext cx="179928" cy="210239"/>
            </a:xfrm>
            <a:custGeom>
              <a:avLst/>
              <a:gdLst/>
              <a:ahLst/>
              <a:cxnLst/>
              <a:rect l="l" t="t" r="r" b="b"/>
              <a:pathLst>
                <a:path w="2226" h="2601" extrusionOk="0">
                  <a:moveTo>
                    <a:pt x="517" y="1"/>
                  </a:moveTo>
                  <a:cubicBezTo>
                    <a:pt x="335" y="430"/>
                    <a:pt x="212" y="793"/>
                    <a:pt x="175" y="1026"/>
                  </a:cubicBezTo>
                  <a:cubicBezTo>
                    <a:pt x="1" y="2095"/>
                    <a:pt x="517" y="2480"/>
                    <a:pt x="517" y="2480"/>
                  </a:cubicBezTo>
                  <a:cubicBezTo>
                    <a:pt x="517" y="2480"/>
                    <a:pt x="739" y="2600"/>
                    <a:pt x="1315" y="2600"/>
                  </a:cubicBezTo>
                  <a:cubicBezTo>
                    <a:pt x="1373" y="2600"/>
                    <a:pt x="1434" y="2599"/>
                    <a:pt x="1499" y="2597"/>
                  </a:cubicBezTo>
                  <a:cubicBezTo>
                    <a:pt x="1717" y="2589"/>
                    <a:pt x="1971" y="2044"/>
                    <a:pt x="2226" y="1280"/>
                  </a:cubicBezTo>
                  <a:cubicBezTo>
                    <a:pt x="1535" y="975"/>
                    <a:pt x="895" y="575"/>
                    <a:pt x="517" y="1"/>
                  </a:cubicBezTo>
                  <a:close/>
                </a:path>
              </a:pathLst>
            </a:custGeom>
            <a:solidFill>
              <a:srgbClr val="EF8D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5788221" y="2447297"/>
              <a:ext cx="710496" cy="152850"/>
            </a:xfrm>
            <a:custGeom>
              <a:avLst/>
              <a:gdLst/>
              <a:ahLst/>
              <a:cxnLst/>
              <a:rect l="l" t="t" r="r" b="b"/>
              <a:pathLst>
                <a:path w="8790" h="1891" extrusionOk="0">
                  <a:moveTo>
                    <a:pt x="6717" y="0"/>
                  </a:moveTo>
                  <a:cubicBezTo>
                    <a:pt x="6717" y="0"/>
                    <a:pt x="2891" y="663"/>
                    <a:pt x="2589" y="663"/>
                  </a:cubicBezTo>
                  <a:cubicBezTo>
                    <a:pt x="2581" y="663"/>
                    <a:pt x="2575" y="663"/>
                    <a:pt x="2572" y="662"/>
                  </a:cubicBezTo>
                  <a:cubicBezTo>
                    <a:pt x="2449" y="640"/>
                    <a:pt x="2449" y="371"/>
                    <a:pt x="2194" y="291"/>
                  </a:cubicBezTo>
                  <a:cubicBezTo>
                    <a:pt x="2045" y="241"/>
                    <a:pt x="1554" y="34"/>
                    <a:pt x="1405" y="34"/>
                  </a:cubicBezTo>
                  <a:cubicBezTo>
                    <a:pt x="1292" y="34"/>
                    <a:pt x="1377" y="154"/>
                    <a:pt x="1961" y="553"/>
                  </a:cubicBezTo>
                  <a:cubicBezTo>
                    <a:pt x="1961" y="553"/>
                    <a:pt x="1180" y="627"/>
                    <a:pt x="677" y="627"/>
                  </a:cubicBezTo>
                  <a:cubicBezTo>
                    <a:pt x="551" y="627"/>
                    <a:pt x="443" y="622"/>
                    <a:pt x="369" y="611"/>
                  </a:cubicBezTo>
                  <a:cubicBezTo>
                    <a:pt x="322" y="602"/>
                    <a:pt x="280" y="599"/>
                    <a:pt x="244" y="599"/>
                  </a:cubicBezTo>
                  <a:cubicBezTo>
                    <a:pt x="1" y="599"/>
                    <a:pt x="51" y="779"/>
                    <a:pt x="660" y="931"/>
                  </a:cubicBezTo>
                  <a:cubicBezTo>
                    <a:pt x="660" y="931"/>
                    <a:pt x="173" y="1163"/>
                    <a:pt x="922" y="1273"/>
                  </a:cubicBezTo>
                  <a:cubicBezTo>
                    <a:pt x="922" y="1273"/>
                    <a:pt x="631" y="1534"/>
                    <a:pt x="1300" y="1592"/>
                  </a:cubicBezTo>
                  <a:cubicBezTo>
                    <a:pt x="1300" y="1592"/>
                    <a:pt x="1242" y="1825"/>
                    <a:pt x="2514" y="1825"/>
                  </a:cubicBezTo>
                  <a:cubicBezTo>
                    <a:pt x="3088" y="1825"/>
                    <a:pt x="4396" y="1890"/>
                    <a:pt x="5663" y="1890"/>
                  </a:cubicBezTo>
                  <a:cubicBezTo>
                    <a:pt x="7205" y="1890"/>
                    <a:pt x="8688" y="1794"/>
                    <a:pt x="8724" y="1367"/>
                  </a:cubicBezTo>
                  <a:cubicBezTo>
                    <a:pt x="8789" y="582"/>
                    <a:pt x="6717" y="0"/>
                    <a:pt x="6717" y="0"/>
                  </a:cubicBezTo>
                  <a:close/>
                </a:path>
              </a:pathLst>
            </a:custGeom>
            <a:solidFill>
              <a:srgbClr val="FFAC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6350476" y="2008793"/>
              <a:ext cx="245804" cy="511977"/>
            </a:xfrm>
            <a:custGeom>
              <a:avLst/>
              <a:gdLst/>
              <a:ahLst/>
              <a:cxnLst/>
              <a:rect l="l" t="t" r="r" b="b"/>
              <a:pathLst>
                <a:path w="3041" h="6334" extrusionOk="0">
                  <a:moveTo>
                    <a:pt x="357" y="0"/>
                  </a:moveTo>
                  <a:lnTo>
                    <a:pt x="437" y="1637"/>
                  </a:lnTo>
                  <a:lnTo>
                    <a:pt x="1" y="5381"/>
                  </a:lnTo>
                  <a:lnTo>
                    <a:pt x="1957" y="6334"/>
                  </a:lnTo>
                  <a:cubicBezTo>
                    <a:pt x="2350" y="4371"/>
                    <a:pt x="3040" y="2037"/>
                    <a:pt x="2946" y="1302"/>
                  </a:cubicBezTo>
                  <a:cubicBezTo>
                    <a:pt x="2866" y="553"/>
                    <a:pt x="358" y="1"/>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6331158" y="2404942"/>
              <a:ext cx="198680" cy="168773"/>
            </a:xfrm>
            <a:custGeom>
              <a:avLst/>
              <a:gdLst/>
              <a:ahLst/>
              <a:cxnLst/>
              <a:rect l="l" t="t" r="r" b="b"/>
              <a:pathLst>
                <a:path w="2458" h="2088" extrusionOk="0">
                  <a:moveTo>
                    <a:pt x="51" y="0"/>
                  </a:moveTo>
                  <a:lnTo>
                    <a:pt x="0" y="524"/>
                  </a:lnTo>
                  <a:cubicBezTo>
                    <a:pt x="0" y="524"/>
                    <a:pt x="1731" y="1942"/>
                    <a:pt x="2087" y="2087"/>
                  </a:cubicBezTo>
                  <a:lnTo>
                    <a:pt x="2458" y="1018"/>
                  </a:lnTo>
                  <a:lnTo>
                    <a:pt x="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5"/>
          <p:cNvGrpSpPr/>
          <p:nvPr/>
        </p:nvGrpSpPr>
        <p:grpSpPr>
          <a:xfrm>
            <a:off x="3124199" y="535002"/>
            <a:ext cx="2567161" cy="591623"/>
            <a:chOff x="2898117" y="535002"/>
            <a:chExt cx="2793244" cy="1144063"/>
          </a:xfrm>
        </p:grpSpPr>
        <p:grpSp>
          <p:nvGrpSpPr>
            <p:cNvPr id="1136" name="Google Shape;1136;p45"/>
            <p:cNvGrpSpPr/>
            <p:nvPr/>
          </p:nvGrpSpPr>
          <p:grpSpPr>
            <a:xfrm>
              <a:off x="4029514" y="732208"/>
              <a:ext cx="1084973" cy="466520"/>
              <a:chOff x="-4245509" y="2468747"/>
              <a:chExt cx="1185892" cy="509914"/>
            </a:xfrm>
          </p:grpSpPr>
          <p:sp>
            <p:nvSpPr>
              <p:cNvPr id="1137" name="Google Shape;1137;p45"/>
              <p:cNvSpPr/>
              <p:nvPr/>
            </p:nvSpPr>
            <p:spPr>
              <a:xfrm>
                <a:off x="-4245509" y="2468747"/>
                <a:ext cx="256686" cy="509914"/>
              </a:xfrm>
              <a:custGeom>
                <a:avLst/>
                <a:gdLst/>
                <a:ahLst/>
                <a:cxnLst/>
                <a:rect l="l" t="t" r="r" b="b"/>
                <a:pathLst>
                  <a:path w="1637" h="3252" fill="none" extrusionOk="0">
                    <a:moveTo>
                      <a:pt x="22"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4059699" y="2468747"/>
                <a:ext cx="257940" cy="509914"/>
              </a:xfrm>
              <a:custGeom>
                <a:avLst/>
                <a:gdLst/>
                <a:ahLst/>
                <a:cxnLst/>
                <a:rect l="l" t="t" r="r" b="b"/>
                <a:pathLst>
                  <a:path w="1645" h="3252" fill="none" extrusionOk="0">
                    <a:moveTo>
                      <a:pt x="30"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3872635" y="2468747"/>
                <a:ext cx="256686" cy="509914"/>
              </a:xfrm>
              <a:custGeom>
                <a:avLst/>
                <a:gdLst/>
                <a:ahLst/>
                <a:cxnLst/>
                <a:rect l="l" t="t" r="r" b="b"/>
                <a:pathLst>
                  <a:path w="1637" h="3252" fill="none" extrusionOk="0">
                    <a:moveTo>
                      <a:pt x="15"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3687923" y="2468747"/>
                <a:ext cx="256686" cy="509914"/>
              </a:xfrm>
              <a:custGeom>
                <a:avLst/>
                <a:gdLst/>
                <a:ahLst/>
                <a:cxnLst/>
                <a:rect l="l" t="t" r="r" b="b"/>
                <a:pathLst>
                  <a:path w="1637" h="3252" fill="none" extrusionOk="0">
                    <a:moveTo>
                      <a:pt x="22" y="1"/>
                    </a:moveTo>
                    <a:lnTo>
                      <a:pt x="1636" y="1615"/>
                    </a:lnTo>
                    <a:lnTo>
                      <a:pt x="0"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3502113" y="2468747"/>
                <a:ext cx="257783" cy="509914"/>
              </a:xfrm>
              <a:custGeom>
                <a:avLst/>
                <a:gdLst/>
                <a:ahLst/>
                <a:cxnLst/>
                <a:rect l="l" t="t" r="r" b="b"/>
                <a:pathLst>
                  <a:path w="1644" h="3252" fill="none" extrusionOk="0">
                    <a:moveTo>
                      <a:pt x="22" y="1"/>
                    </a:moveTo>
                    <a:lnTo>
                      <a:pt x="1644"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3316303" y="2468747"/>
                <a:ext cx="256686" cy="509914"/>
              </a:xfrm>
              <a:custGeom>
                <a:avLst/>
                <a:gdLst/>
                <a:ahLst/>
                <a:cxnLst/>
                <a:rect l="l" t="t" r="r" b="b"/>
                <a:pathLst>
                  <a:path w="1637" h="3252" fill="none" extrusionOk="0">
                    <a:moveTo>
                      <a:pt x="23" y="1"/>
                    </a:moveTo>
                    <a:lnTo>
                      <a:pt x="1637" y="1615"/>
                    </a:lnTo>
                    <a:lnTo>
                      <a:pt x="1" y="3251"/>
                    </a:lnTo>
                  </a:path>
                </a:pathLst>
              </a:custGeom>
              <a:solidFill>
                <a:schemeClr val="dk2"/>
              </a:solid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5"/>
            <p:cNvGrpSpPr/>
            <p:nvPr/>
          </p:nvGrpSpPr>
          <p:grpSpPr>
            <a:xfrm>
              <a:off x="5226462" y="535002"/>
              <a:ext cx="464899" cy="308659"/>
              <a:chOff x="672475" y="1232327"/>
              <a:chExt cx="464899" cy="308659"/>
            </a:xfrm>
          </p:grpSpPr>
          <p:sp>
            <p:nvSpPr>
              <p:cNvPr id="1144" name="Google Shape;1144;p45"/>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5"/>
            <p:cNvGrpSpPr/>
            <p:nvPr/>
          </p:nvGrpSpPr>
          <p:grpSpPr>
            <a:xfrm rot="899988" flipH="1">
              <a:off x="2970443" y="741708"/>
              <a:ext cx="1499043" cy="756253"/>
              <a:chOff x="3093725" y="2736975"/>
              <a:chExt cx="258875" cy="130600"/>
            </a:xfrm>
          </p:grpSpPr>
          <p:sp>
            <p:nvSpPr>
              <p:cNvPr id="1147" name="Google Shape;1147;p45"/>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3223350" y="2746600"/>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2469B6C6-DAAD-5B0D-34FB-DC413AC21362}"/>
              </a:ext>
            </a:extLst>
          </p:cNvPr>
          <p:cNvPicPr>
            <a:picLocks noChangeAspect="1"/>
          </p:cNvPicPr>
          <p:nvPr/>
        </p:nvPicPr>
        <p:blipFill>
          <a:blip r:embed="rId3"/>
          <a:stretch>
            <a:fillRect/>
          </a:stretch>
        </p:blipFill>
        <p:spPr>
          <a:xfrm>
            <a:off x="2509487" y="3816058"/>
            <a:ext cx="1185460" cy="1185460"/>
          </a:xfrm>
          <a:prstGeom prst="rect">
            <a:avLst/>
          </a:prstGeom>
        </p:spPr>
      </p:pic>
      <p:sp>
        <p:nvSpPr>
          <p:cNvPr id="2" name="TextBox 1">
            <a:extLst>
              <a:ext uri="{FF2B5EF4-FFF2-40B4-BE49-F238E27FC236}">
                <a16:creationId xmlns:a16="http://schemas.microsoft.com/office/drawing/2014/main" id="{FCC73F82-1B6D-1525-007E-9C02222F053D}"/>
              </a:ext>
            </a:extLst>
          </p:cNvPr>
          <p:cNvSpPr txBox="1"/>
          <p:nvPr/>
        </p:nvSpPr>
        <p:spPr>
          <a:xfrm>
            <a:off x="3739565" y="4101113"/>
            <a:ext cx="3634537" cy="523220"/>
          </a:xfrm>
          <a:prstGeom prst="rect">
            <a:avLst/>
          </a:prstGeom>
          <a:noFill/>
        </p:spPr>
        <p:txBody>
          <a:bodyPr wrap="square" rtlCol="0">
            <a:spAutoFit/>
          </a:bodyPr>
          <a:lstStyle/>
          <a:p>
            <a:r>
              <a:rPr lang="en-US" sz="2800" b="1" dirty="0">
                <a:solidFill>
                  <a:schemeClr val="tx1"/>
                </a:solidFill>
                <a:latin typeface="Be Vietnam Pro" panose="020B0604020202020204" charset="0"/>
              </a:rPr>
              <a:t>Insight Pioneers</a:t>
            </a:r>
            <a:endParaRPr lang="en-CA" sz="2800" b="1" dirty="0">
              <a:solidFill>
                <a:schemeClr val="tx1"/>
              </a:solidFill>
              <a:latin typeface="Be Vietnam Pro" panose="020B060402020202020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6">
          <a:extLst>
            <a:ext uri="{FF2B5EF4-FFF2-40B4-BE49-F238E27FC236}">
              <a16:creationId xmlns:a16="http://schemas.microsoft.com/office/drawing/2014/main" id="{5CE415A2-990C-E47F-B9FD-77FA69D806D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FE27CB7-3944-2DF3-DBB1-DD4A63A94802}"/>
              </a:ext>
            </a:extLst>
          </p:cNvPr>
          <p:cNvSpPr/>
          <p:nvPr/>
        </p:nvSpPr>
        <p:spPr>
          <a:xfrm>
            <a:off x="3251200" y="944159"/>
            <a:ext cx="5754482" cy="3553582"/>
          </a:xfrm>
          <a:prstGeom prst="rect">
            <a:avLst/>
          </a:prstGeom>
          <a:solidFill>
            <a:srgbClr val="DCDC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7" name="Google Shape;447;p35">
            <a:extLst>
              <a:ext uri="{FF2B5EF4-FFF2-40B4-BE49-F238E27FC236}">
                <a16:creationId xmlns:a16="http://schemas.microsoft.com/office/drawing/2014/main" id="{68AF8B1A-D4AA-1BFD-110A-B74BC13E70AB}"/>
              </a:ext>
            </a:extLst>
          </p:cNvPr>
          <p:cNvSpPr txBox="1">
            <a:spLocks noGrp="1"/>
          </p:cNvSpPr>
          <p:nvPr>
            <p:ph type="title"/>
          </p:nvPr>
        </p:nvSpPr>
        <p:spPr>
          <a:xfrm>
            <a:off x="138317" y="13096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2800" dirty="0"/>
              <a:t>T</a:t>
            </a:r>
            <a:r>
              <a:rPr lang="en" sz="2800" dirty="0"/>
              <a:t>able Of Contents :</a:t>
            </a:r>
            <a:endParaRPr sz="2800" dirty="0"/>
          </a:p>
        </p:txBody>
      </p:sp>
      <p:grpSp>
        <p:nvGrpSpPr>
          <p:cNvPr id="461" name="Google Shape;461;p35">
            <a:extLst>
              <a:ext uri="{FF2B5EF4-FFF2-40B4-BE49-F238E27FC236}">
                <a16:creationId xmlns:a16="http://schemas.microsoft.com/office/drawing/2014/main" id="{5AE07C19-43C3-F432-CE4B-F51920C7EEEF}"/>
              </a:ext>
            </a:extLst>
          </p:cNvPr>
          <p:cNvGrpSpPr/>
          <p:nvPr/>
        </p:nvGrpSpPr>
        <p:grpSpPr>
          <a:xfrm>
            <a:off x="3968949" y="149431"/>
            <a:ext cx="464900" cy="390271"/>
            <a:chOff x="3796400" y="3657825"/>
            <a:chExt cx="464900" cy="390271"/>
          </a:xfrm>
        </p:grpSpPr>
        <p:sp>
          <p:nvSpPr>
            <p:cNvPr id="462" name="Google Shape;462;p35">
              <a:extLst>
                <a:ext uri="{FF2B5EF4-FFF2-40B4-BE49-F238E27FC236}">
                  <a16:creationId xmlns:a16="http://schemas.microsoft.com/office/drawing/2014/main" id="{E7354C68-EFF9-7C78-1A33-AD4C9DEDE283}"/>
                </a:ext>
              </a:extLst>
            </p:cNvPr>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rgbClr val="300067"/>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5">
              <a:extLst>
                <a:ext uri="{FF2B5EF4-FFF2-40B4-BE49-F238E27FC236}">
                  <a16:creationId xmlns:a16="http://schemas.microsoft.com/office/drawing/2014/main" id="{660CCDB9-123F-5D38-0C51-C8505E1B76D9}"/>
                </a:ext>
              </a:extLst>
            </p:cNvPr>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5">
              <a:extLst>
                <a:ext uri="{FF2B5EF4-FFF2-40B4-BE49-F238E27FC236}">
                  <a16:creationId xmlns:a16="http://schemas.microsoft.com/office/drawing/2014/main" id="{6EE47135-C40C-2E67-87C5-B1845BA6E637}"/>
                </a:ext>
              </a:extLst>
            </p:cNvPr>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5">
              <a:extLst>
                <a:ext uri="{FF2B5EF4-FFF2-40B4-BE49-F238E27FC236}">
                  <a16:creationId xmlns:a16="http://schemas.microsoft.com/office/drawing/2014/main" id="{A46C4A9D-D51A-5548-2557-D39D02674766}"/>
                </a:ext>
              </a:extLst>
            </p:cNvPr>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5">
              <a:extLst>
                <a:ext uri="{FF2B5EF4-FFF2-40B4-BE49-F238E27FC236}">
                  <a16:creationId xmlns:a16="http://schemas.microsoft.com/office/drawing/2014/main" id="{4870C159-7969-2992-B036-9A8D307ACC55}"/>
                </a:ext>
              </a:extLst>
            </p:cNvPr>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 name="Straight Connector 3">
            <a:extLst>
              <a:ext uri="{FF2B5EF4-FFF2-40B4-BE49-F238E27FC236}">
                <a16:creationId xmlns:a16="http://schemas.microsoft.com/office/drawing/2014/main" id="{7D89B2A0-50DC-4ADC-1284-09B1DA5D6AB1}"/>
              </a:ext>
            </a:extLst>
          </p:cNvPr>
          <p:cNvCxnSpPr/>
          <p:nvPr/>
        </p:nvCxnSpPr>
        <p:spPr>
          <a:xfrm>
            <a:off x="-465667" y="3327400"/>
            <a:ext cx="914400" cy="91440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5" name="Table 4">
            <a:extLst>
              <a:ext uri="{FF2B5EF4-FFF2-40B4-BE49-F238E27FC236}">
                <a16:creationId xmlns:a16="http://schemas.microsoft.com/office/drawing/2014/main" id="{4F623091-922E-D51C-442B-F79F6B565AFF}"/>
              </a:ext>
            </a:extLst>
          </p:cNvPr>
          <p:cNvGraphicFramePr>
            <a:graphicFrameLocks noGrp="1"/>
          </p:cNvGraphicFramePr>
          <p:nvPr>
            <p:extLst>
              <p:ext uri="{D42A27DB-BD31-4B8C-83A1-F6EECF244321}">
                <p14:modId xmlns:p14="http://schemas.microsoft.com/office/powerpoint/2010/main" val="1865493485"/>
              </p:ext>
            </p:extLst>
          </p:nvPr>
        </p:nvGraphicFramePr>
        <p:xfrm>
          <a:off x="138317" y="947081"/>
          <a:ext cx="8867365" cy="3550660"/>
        </p:xfrm>
        <a:graphic>
          <a:graphicData uri="http://schemas.openxmlformats.org/drawingml/2006/table">
            <a:tbl>
              <a:tblPr firstRow="1" bandRow="1">
                <a:tableStyleId>{C9E5FF85-189C-4D50-9EAA-F8996E923495}</a:tableStyleId>
              </a:tblPr>
              <a:tblGrid>
                <a:gridCol w="3109335">
                  <a:extLst>
                    <a:ext uri="{9D8B030D-6E8A-4147-A177-3AD203B41FA5}">
                      <a16:colId xmlns:a16="http://schemas.microsoft.com/office/drawing/2014/main" val="4023733267"/>
                    </a:ext>
                  </a:extLst>
                </a:gridCol>
                <a:gridCol w="5758030">
                  <a:extLst>
                    <a:ext uri="{9D8B030D-6E8A-4147-A177-3AD203B41FA5}">
                      <a16:colId xmlns:a16="http://schemas.microsoft.com/office/drawing/2014/main" val="866521522"/>
                    </a:ext>
                  </a:extLst>
                </a:gridCol>
              </a:tblGrid>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Introduction </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marL="0" lvl="0" indent="0" algn="l" rtl="0">
                        <a:lnSpc>
                          <a:spcPct val="100000"/>
                        </a:lnSpc>
                        <a:spcBef>
                          <a:spcPts val="0"/>
                        </a:spcBef>
                        <a:spcAft>
                          <a:spcPts val="1600"/>
                        </a:spcAft>
                        <a:buNone/>
                      </a:pPr>
                      <a:r>
                        <a:rPr lang="en-CA" sz="1200" dirty="0">
                          <a:solidFill>
                            <a:schemeClr val="dk1"/>
                          </a:solidFill>
                          <a:latin typeface="Poppins"/>
                          <a:ea typeface="Poppins"/>
                          <a:cs typeface="Poppins"/>
                          <a:sym typeface="Poppins"/>
                        </a:rPr>
                        <a:t>Overview of the project and its purpose</a:t>
                      </a:r>
                    </a:p>
                  </a:txBody>
                  <a:tcPr/>
                </a:tc>
                <a:extLst>
                  <a:ext uri="{0D108BD9-81ED-4DB2-BD59-A6C34878D82A}">
                    <a16:rowId xmlns:a16="http://schemas.microsoft.com/office/drawing/2014/main" val="1540906699"/>
                  </a:ext>
                </a:extLst>
              </a:tr>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Project objectives </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marL="0" marR="0" lvl="0" indent="0" algn="l" rtl="0">
                        <a:lnSpc>
                          <a:spcPct val="100000"/>
                        </a:lnSpc>
                        <a:spcBef>
                          <a:spcPts val="0"/>
                        </a:spcBef>
                        <a:spcAft>
                          <a:spcPts val="1600"/>
                        </a:spcAft>
                        <a:buNone/>
                      </a:pPr>
                      <a:r>
                        <a:rPr lang="en-CA" sz="1200" dirty="0">
                          <a:solidFill>
                            <a:schemeClr val="dk1"/>
                          </a:solidFill>
                          <a:latin typeface="Poppins"/>
                          <a:ea typeface="Poppins"/>
                          <a:cs typeface="Poppins"/>
                          <a:sym typeface="Poppins"/>
                        </a:rPr>
                        <a:t>What we aimed to achieve through this analysis</a:t>
                      </a:r>
                    </a:p>
                  </a:txBody>
                  <a:tcPr/>
                </a:tc>
                <a:extLst>
                  <a:ext uri="{0D108BD9-81ED-4DB2-BD59-A6C34878D82A}">
                    <a16:rowId xmlns:a16="http://schemas.microsoft.com/office/drawing/2014/main" val="3983031976"/>
                  </a:ext>
                </a:extLst>
              </a:tr>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latin typeface="Be Vietnam Pro"/>
                          <a:ea typeface="Be Vietnam Pro"/>
                          <a:cs typeface="Be Vietnam Pro"/>
                          <a:sym typeface="Be Vietnam Pro"/>
                        </a:rPr>
                        <a:t>Data Sources &amp; Structure</a:t>
                      </a:r>
                    </a:p>
                    <a:p>
                      <a:pPr algn="l">
                        <a:lnSpc>
                          <a:spcPct val="100000"/>
                        </a:lnSpc>
                      </a:pPr>
                      <a:endParaRPr lang="en-CA" sz="1100" dirty="0"/>
                    </a:p>
                  </a:txBody>
                  <a:tcPr/>
                </a:tc>
                <a:tc>
                  <a:txBody>
                    <a:bodyPr/>
                    <a:lstStyle/>
                    <a:p>
                      <a:pPr marL="0" lvl="0" indent="0" algn="l" rtl="0">
                        <a:lnSpc>
                          <a:spcPct val="100000"/>
                        </a:lnSpc>
                        <a:spcBef>
                          <a:spcPts val="0"/>
                        </a:spcBef>
                        <a:spcAft>
                          <a:spcPts val="1600"/>
                        </a:spcAft>
                        <a:buNone/>
                      </a:pPr>
                      <a:r>
                        <a:rPr lang="en-CA" sz="1200" dirty="0">
                          <a:solidFill>
                            <a:schemeClr val="dk1"/>
                          </a:solidFill>
                          <a:latin typeface="Poppins"/>
                          <a:ea typeface="Poppins"/>
                          <a:cs typeface="Poppins"/>
                          <a:sym typeface="Poppins"/>
                        </a:rPr>
                        <a:t>Datasets used and how they were combined</a:t>
                      </a:r>
                    </a:p>
                  </a:txBody>
                  <a:tcPr/>
                </a:tc>
                <a:extLst>
                  <a:ext uri="{0D108BD9-81ED-4DB2-BD59-A6C34878D82A}">
                    <a16:rowId xmlns:a16="http://schemas.microsoft.com/office/drawing/2014/main" val="1946866046"/>
                  </a:ext>
                </a:extLst>
              </a:tr>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Data Cleaning &amp; Preprocessing</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marL="0" lvl="0" indent="0" algn="l" rtl="0">
                        <a:lnSpc>
                          <a:spcPct val="100000"/>
                        </a:lnSpc>
                        <a:spcBef>
                          <a:spcPts val="0"/>
                        </a:spcBef>
                        <a:spcAft>
                          <a:spcPts val="1600"/>
                        </a:spcAft>
                        <a:buNone/>
                      </a:pPr>
                      <a:r>
                        <a:rPr lang="en-CA" sz="1200" dirty="0">
                          <a:solidFill>
                            <a:schemeClr val="dk1"/>
                          </a:solidFill>
                          <a:latin typeface="Poppins"/>
                          <a:ea typeface="Poppins"/>
                          <a:cs typeface="Poppins"/>
                          <a:sym typeface="Poppins"/>
                        </a:rPr>
                        <a:t>Steps taken to prepare clean, usable data</a:t>
                      </a:r>
                    </a:p>
                  </a:txBody>
                  <a:tcPr/>
                </a:tc>
                <a:extLst>
                  <a:ext uri="{0D108BD9-81ED-4DB2-BD59-A6C34878D82A}">
                    <a16:rowId xmlns:a16="http://schemas.microsoft.com/office/drawing/2014/main" val="3541881087"/>
                  </a:ext>
                </a:extLst>
              </a:tr>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Key Analysis Areas</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marL="0" lvl="0" indent="0" algn="l" rtl="0">
                        <a:lnSpc>
                          <a:spcPct val="100000"/>
                        </a:lnSpc>
                        <a:spcBef>
                          <a:spcPts val="0"/>
                        </a:spcBef>
                        <a:spcAft>
                          <a:spcPts val="0"/>
                        </a:spcAft>
                        <a:buNone/>
                      </a:pPr>
                      <a:r>
                        <a:rPr lang="en-CA" sz="1200" dirty="0">
                          <a:solidFill>
                            <a:schemeClr val="dk1"/>
                          </a:solidFill>
                          <a:latin typeface="Poppins"/>
                          <a:ea typeface="Poppins"/>
                          <a:cs typeface="Poppins"/>
                          <a:sym typeface="Poppins"/>
                        </a:rPr>
                        <a:t>The main themes explored in our HR analysis</a:t>
                      </a:r>
                    </a:p>
                  </a:txBody>
                  <a:tcPr/>
                </a:tc>
                <a:extLst>
                  <a:ext uri="{0D108BD9-81ED-4DB2-BD59-A6C34878D82A}">
                    <a16:rowId xmlns:a16="http://schemas.microsoft.com/office/drawing/2014/main" val="1810062409"/>
                  </a:ext>
                </a:extLst>
              </a:tr>
              <a:tr h="46787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Forecasting Trends</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algn="l">
                        <a:lnSpc>
                          <a:spcPct val="100000"/>
                        </a:lnSpc>
                      </a:pPr>
                      <a:r>
                        <a:rPr lang="en-CA" sz="1200" dirty="0">
                          <a:solidFill>
                            <a:schemeClr val="dk1"/>
                          </a:solidFill>
                          <a:latin typeface="Poppins"/>
                          <a:ea typeface="Poppins"/>
                          <a:cs typeface="Poppins"/>
                          <a:sym typeface="Poppins"/>
                        </a:rPr>
                        <a:t>Predicting future HR challenges using data</a:t>
                      </a:r>
                      <a:endParaRPr lang="en-CA" sz="1200" dirty="0"/>
                    </a:p>
                  </a:txBody>
                  <a:tcPr/>
                </a:tc>
                <a:extLst>
                  <a:ext uri="{0D108BD9-81ED-4DB2-BD59-A6C34878D82A}">
                    <a16:rowId xmlns:a16="http://schemas.microsoft.com/office/drawing/2014/main" val="4031707634"/>
                  </a:ext>
                </a:extLst>
              </a:tr>
              <a:tr h="381534">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b="1" dirty="0">
                          <a:solidFill>
                            <a:srgbClr val="C00000"/>
                          </a:solidFill>
                          <a:uFill>
                            <a:noFill/>
                          </a:uFill>
                          <a:latin typeface="Be Vietnam Pro"/>
                          <a:ea typeface="Be Vietnam Pro"/>
                          <a:cs typeface="Be Vietnam Pro"/>
                          <a:sym typeface="Be Vietnam Pro"/>
                        </a:rPr>
                        <a:t>Tableau Dashboard</a:t>
                      </a:r>
                      <a:endParaRPr lang="en-CA" sz="1100" b="1" dirty="0">
                        <a:solidFill>
                          <a:srgbClr val="C00000"/>
                        </a:solidFill>
                        <a:latin typeface="Be Vietnam Pro"/>
                        <a:ea typeface="Be Vietnam Pro"/>
                        <a:cs typeface="Be Vietnam Pro"/>
                        <a:sym typeface="Be Vietnam Pro"/>
                      </a:endParaRPr>
                    </a:p>
                    <a:p>
                      <a:pPr algn="l">
                        <a:lnSpc>
                          <a:spcPct val="100000"/>
                        </a:lnSpc>
                      </a:pPr>
                      <a:endParaRPr lang="en-CA" sz="1100" dirty="0"/>
                    </a:p>
                  </a:txBody>
                  <a:tcPr/>
                </a:tc>
                <a:tc>
                  <a:txBody>
                    <a:bodyPr/>
                    <a:lstStyle/>
                    <a:p>
                      <a:pPr algn="l">
                        <a:lnSpc>
                          <a:spcPct val="100000"/>
                        </a:lnSpc>
                      </a:pPr>
                      <a:r>
                        <a:rPr lang="en-CA" sz="1200" dirty="0">
                          <a:solidFill>
                            <a:schemeClr val="dk1"/>
                          </a:solidFill>
                          <a:latin typeface="Poppins"/>
                          <a:ea typeface="Poppins"/>
                          <a:cs typeface="Poppins"/>
                          <a:sym typeface="Poppins"/>
                        </a:rPr>
                        <a:t>Interactive visual summary of our findings</a:t>
                      </a:r>
                      <a:endParaRPr lang="en-CA" sz="1200" dirty="0"/>
                    </a:p>
                  </a:txBody>
                  <a:tcPr/>
                </a:tc>
                <a:extLst>
                  <a:ext uri="{0D108BD9-81ED-4DB2-BD59-A6C34878D82A}">
                    <a16:rowId xmlns:a16="http://schemas.microsoft.com/office/drawing/2014/main" val="2146639023"/>
                  </a:ext>
                </a:extLst>
              </a:tr>
              <a:tr h="316666">
                <a:tc>
                  <a:txBody>
                    <a:bodyPr/>
                    <a:lstStyle/>
                    <a:p>
                      <a:pPr algn="l">
                        <a:lnSpc>
                          <a:spcPct val="100000"/>
                        </a:lnSpc>
                      </a:pPr>
                      <a:r>
                        <a:rPr lang="en-CA" sz="1100" b="1" dirty="0">
                          <a:solidFill>
                            <a:srgbClr val="C00000"/>
                          </a:solidFill>
                          <a:latin typeface="Be Vietnam Pro"/>
                          <a:ea typeface="Be Vietnam Pro"/>
                          <a:cs typeface="Be Vietnam Pro"/>
                          <a:sym typeface="Be Vietnam Pro"/>
                        </a:rPr>
                        <a:t>Recommendations</a:t>
                      </a:r>
                      <a:endParaRPr lang="en-CA" sz="1100" dirty="0"/>
                    </a:p>
                  </a:txBody>
                  <a:tcPr/>
                </a:tc>
                <a:tc>
                  <a:txBody>
                    <a:bodyPr/>
                    <a:lstStyle/>
                    <a:p>
                      <a:pPr marL="0" lvl="0" indent="0" algn="l" rtl="0">
                        <a:lnSpc>
                          <a:spcPct val="100000"/>
                        </a:lnSpc>
                        <a:spcBef>
                          <a:spcPts val="0"/>
                        </a:spcBef>
                        <a:spcAft>
                          <a:spcPts val="1600"/>
                        </a:spcAft>
                        <a:buNone/>
                      </a:pPr>
                      <a:r>
                        <a:rPr lang="en-CA" sz="1200" dirty="0">
                          <a:solidFill>
                            <a:schemeClr val="dk1"/>
                          </a:solidFill>
                          <a:latin typeface="Poppins"/>
                          <a:ea typeface="Poppins"/>
                          <a:cs typeface="Poppins"/>
                          <a:sym typeface="Poppins"/>
                        </a:rPr>
                        <a:t>Data-driven suggestions for HR improvement</a:t>
                      </a:r>
                    </a:p>
                  </a:txBody>
                  <a:tcPr/>
                </a:tc>
                <a:extLst>
                  <a:ext uri="{0D108BD9-81ED-4DB2-BD59-A6C34878D82A}">
                    <a16:rowId xmlns:a16="http://schemas.microsoft.com/office/drawing/2014/main" val="810300604"/>
                  </a:ext>
                </a:extLst>
              </a:tr>
            </a:tbl>
          </a:graphicData>
        </a:graphic>
      </p:graphicFrame>
    </p:spTree>
    <p:extLst>
      <p:ext uri="{BB962C8B-B14F-4D97-AF65-F5344CB8AC3E}">
        <p14:creationId xmlns:p14="http://schemas.microsoft.com/office/powerpoint/2010/main" val="42426340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pic>
        <p:nvPicPr>
          <p:cNvPr id="605" name="Google Shape;605;p38"/>
          <p:cNvPicPr preferRelativeResize="0">
            <a:picLocks noGrp="1"/>
          </p:cNvPicPr>
          <p:nvPr>
            <p:ph type="pic" idx="2"/>
          </p:nvPr>
        </p:nvPicPr>
        <p:blipFill rotWithShape="1">
          <a:blip r:embed="rId3">
            <a:alphaModFix/>
          </a:blip>
          <a:srcRect l="8609" r="8609"/>
          <a:stretch/>
        </p:blipFill>
        <p:spPr>
          <a:xfrm>
            <a:off x="389651" y="901444"/>
            <a:ext cx="2997600" cy="2413500"/>
          </a:xfrm>
          <a:prstGeom prst="roundRect">
            <a:avLst>
              <a:gd name="adj" fmla="val 16667"/>
            </a:avLst>
          </a:prstGeom>
        </p:spPr>
      </p:pic>
      <p:sp>
        <p:nvSpPr>
          <p:cNvPr id="606" name="Google Shape;606;p38"/>
          <p:cNvSpPr txBox="1">
            <a:spLocks noGrp="1"/>
          </p:cNvSpPr>
          <p:nvPr>
            <p:ph type="title"/>
          </p:nvPr>
        </p:nvSpPr>
        <p:spPr>
          <a:xfrm flipH="1">
            <a:off x="4238474" y="373255"/>
            <a:ext cx="4393800" cy="69518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607" name="Google Shape;607;p38"/>
          <p:cNvSpPr txBox="1">
            <a:spLocks noGrp="1"/>
          </p:cNvSpPr>
          <p:nvPr>
            <p:ph type="subTitle" idx="1"/>
          </p:nvPr>
        </p:nvSpPr>
        <p:spPr>
          <a:xfrm flipH="1">
            <a:off x="3529711" y="1214990"/>
            <a:ext cx="4393800" cy="1898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CA" sz="1800" dirty="0">
                <a:solidFill>
                  <a:srgbClr val="C00000"/>
                </a:solidFill>
              </a:rPr>
              <a:t>Our project focuses on analyzing HR data to uncover insights about the workforce.</a:t>
            </a:r>
          </a:p>
          <a:p>
            <a:pPr marL="285750" lvl="0" indent="-285750" algn="l" rtl="0">
              <a:spcBef>
                <a:spcPts val="0"/>
              </a:spcBef>
              <a:spcAft>
                <a:spcPts val="0"/>
              </a:spcAft>
              <a:buFont typeface="Arial" panose="020B0604020202020204" pitchFamily="34" charset="0"/>
              <a:buChar char="•"/>
            </a:pPr>
            <a:endParaRPr lang="en-CA" sz="1800" dirty="0">
              <a:solidFill>
                <a:srgbClr val="C00000"/>
              </a:solidFill>
            </a:endParaRPr>
          </a:p>
          <a:p>
            <a:pPr marL="285750" lvl="0" indent="-285750" algn="l" rtl="0">
              <a:spcBef>
                <a:spcPts val="0"/>
              </a:spcBef>
              <a:spcAft>
                <a:spcPts val="0"/>
              </a:spcAft>
              <a:buFont typeface="Arial" panose="020B0604020202020204" pitchFamily="34" charset="0"/>
              <a:buChar char="•"/>
            </a:pPr>
            <a:r>
              <a:rPr lang="en-CA" sz="1800" dirty="0">
                <a:solidFill>
                  <a:srgbClr val="C00000"/>
                </a:solidFill>
              </a:rPr>
              <a:t>We aim to understand employee behavior, satisfaction, attrition, and growth trends.</a:t>
            </a:r>
          </a:p>
          <a:p>
            <a:pPr marL="285750" lvl="0" indent="-285750" algn="l" rtl="0">
              <a:spcBef>
                <a:spcPts val="0"/>
              </a:spcBef>
              <a:spcAft>
                <a:spcPts val="0"/>
              </a:spcAft>
              <a:buFont typeface="Arial" panose="020B0604020202020204" pitchFamily="34" charset="0"/>
              <a:buChar char="•"/>
            </a:pPr>
            <a:endParaRPr lang="en-CA" sz="1800" dirty="0">
              <a:solidFill>
                <a:srgbClr val="C00000"/>
              </a:solidFill>
            </a:endParaRPr>
          </a:p>
          <a:p>
            <a:pPr marL="285750" lvl="0" indent="-285750" algn="l" rtl="0">
              <a:spcBef>
                <a:spcPts val="0"/>
              </a:spcBef>
              <a:spcAft>
                <a:spcPts val="0"/>
              </a:spcAft>
              <a:buFont typeface="Arial" panose="020B0604020202020204" pitchFamily="34" charset="0"/>
              <a:buChar char="•"/>
            </a:pPr>
            <a:r>
              <a:rPr lang="en-CA" sz="1800" dirty="0">
                <a:solidFill>
                  <a:srgbClr val="C00000"/>
                </a:solidFill>
              </a:rPr>
              <a:t>Tools used: Excel for raw data, Python &amp; SQL for analysis, Tableau &amp; Power Bi  for dashboard visualization.</a:t>
            </a:r>
          </a:p>
        </p:txBody>
      </p:sp>
      <p:grpSp>
        <p:nvGrpSpPr>
          <p:cNvPr id="608" name="Google Shape;608;p38"/>
          <p:cNvGrpSpPr/>
          <p:nvPr/>
        </p:nvGrpSpPr>
        <p:grpSpPr>
          <a:xfrm>
            <a:off x="792243" y="4084915"/>
            <a:ext cx="1554919" cy="414004"/>
            <a:chOff x="2957750" y="3303225"/>
            <a:chExt cx="1554919" cy="414004"/>
          </a:xfrm>
        </p:grpSpPr>
        <p:sp>
          <p:nvSpPr>
            <p:cNvPr id="609" name="Google Shape;609;p38"/>
            <p:cNvSpPr/>
            <p:nvPr/>
          </p:nvSpPr>
          <p:spPr>
            <a:xfrm>
              <a:off x="2957750" y="3303225"/>
              <a:ext cx="1554919" cy="414004"/>
            </a:xfrm>
            <a:custGeom>
              <a:avLst/>
              <a:gdLst/>
              <a:ahLst/>
              <a:cxnLst/>
              <a:rect l="l" t="t" r="r" b="b"/>
              <a:pathLst>
                <a:path w="13904" h="3702" extrusionOk="0">
                  <a:moveTo>
                    <a:pt x="539" y="1"/>
                  </a:moveTo>
                  <a:cubicBezTo>
                    <a:pt x="241" y="1"/>
                    <a:pt x="1" y="248"/>
                    <a:pt x="1" y="539"/>
                  </a:cubicBezTo>
                  <a:lnTo>
                    <a:pt x="1" y="3164"/>
                  </a:lnTo>
                  <a:cubicBezTo>
                    <a:pt x="1" y="3469"/>
                    <a:pt x="248" y="3702"/>
                    <a:pt x="539" y="3702"/>
                  </a:cubicBezTo>
                  <a:lnTo>
                    <a:pt x="13904" y="3702"/>
                  </a:lnTo>
                  <a:lnTo>
                    <a:pt x="13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3420509" y="3349635"/>
              <a:ext cx="1092156" cy="322860"/>
            </a:xfrm>
            <a:custGeom>
              <a:avLst/>
              <a:gdLst/>
              <a:ahLst/>
              <a:cxnLst/>
              <a:rect l="l" t="t" r="r" b="b"/>
              <a:pathLst>
                <a:path w="9766" h="2887" extrusionOk="0">
                  <a:moveTo>
                    <a:pt x="720" y="0"/>
                  </a:moveTo>
                  <a:cubicBezTo>
                    <a:pt x="327" y="0"/>
                    <a:pt x="0" y="313"/>
                    <a:pt x="0" y="713"/>
                  </a:cubicBezTo>
                  <a:lnTo>
                    <a:pt x="0" y="2167"/>
                  </a:lnTo>
                  <a:cubicBezTo>
                    <a:pt x="0" y="2560"/>
                    <a:pt x="313" y="2887"/>
                    <a:pt x="720" y="2887"/>
                  </a:cubicBezTo>
                  <a:lnTo>
                    <a:pt x="9766" y="2887"/>
                  </a:lnTo>
                  <a:lnTo>
                    <a:pt x="9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2957750" y="3304902"/>
              <a:ext cx="206666" cy="412326"/>
            </a:xfrm>
            <a:custGeom>
              <a:avLst/>
              <a:gdLst/>
              <a:ahLst/>
              <a:cxnLst/>
              <a:rect l="l" t="t" r="r" b="b"/>
              <a:pathLst>
                <a:path w="1848" h="3687" extrusionOk="0">
                  <a:moveTo>
                    <a:pt x="1004" y="0"/>
                  </a:moveTo>
                  <a:cubicBezTo>
                    <a:pt x="1" y="2080"/>
                    <a:pt x="1004" y="3687"/>
                    <a:pt x="1004" y="3687"/>
                  </a:cubicBezTo>
                  <a:lnTo>
                    <a:pt x="1848" y="3687"/>
                  </a:lnTo>
                  <a:cubicBezTo>
                    <a:pt x="946" y="1898"/>
                    <a:pt x="1848" y="153"/>
                    <a:pt x="18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3474188" y="3403314"/>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3474188" y="3439883"/>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3474188" y="3476452"/>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8"/>
            <p:cNvSpPr/>
            <p:nvPr/>
          </p:nvSpPr>
          <p:spPr>
            <a:xfrm>
              <a:off x="3474188" y="3513021"/>
              <a:ext cx="1033668" cy="112"/>
            </a:xfrm>
            <a:custGeom>
              <a:avLst/>
              <a:gdLst/>
              <a:ahLst/>
              <a:cxnLst/>
              <a:rect l="l" t="t" r="r" b="b"/>
              <a:pathLst>
                <a:path w="9243" h="1" fill="none" extrusionOk="0">
                  <a:moveTo>
                    <a:pt x="0" y="1"/>
                  </a:moveTo>
                  <a:lnTo>
                    <a:pt x="9242" y="1"/>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p:nvPr/>
          </p:nvSpPr>
          <p:spPr>
            <a:xfrm>
              <a:off x="3474188" y="3549590"/>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3474188" y="3586270"/>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3474188" y="3622839"/>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4299504" y="3347958"/>
              <a:ext cx="120444" cy="146501"/>
            </a:xfrm>
            <a:custGeom>
              <a:avLst/>
              <a:gdLst/>
              <a:ahLst/>
              <a:cxnLst/>
              <a:rect l="l" t="t" r="r" b="b"/>
              <a:pathLst>
                <a:path w="1077" h="1310" extrusionOk="0">
                  <a:moveTo>
                    <a:pt x="1" y="1"/>
                  </a:moveTo>
                  <a:lnTo>
                    <a:pt x="1" y="1310"/>
                  </a:lnTo>
                  <a:lnTo>
                    <a:pt x="539" y="822"/>
                  </a:lnTo>
                  <a:lnTo>
                    <a:pt x="1077" y="1310"/>
                  </a:lnTo>
                  <a:lnTo>
                    <a:pt x="10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4312588" y="3361825"/>
              <a:ext cx="4138" cy="93604"/>
            </a:xfrm>
            <a:custGeom>
              <a:avLst/>
              <a:gdLst/>
              <a:ahLst/>
              <a:cxnLst/>
              <a:rect l="l" t="t" r="r" b="b"/>
              <a:pathLst>
                <a:path w="37" h="837" extrusionOk="0">
                  <a:moveTo>
                    <a:pt x="22" y="0"/>
                  </a:moveTo>
                  <a:cubicBezTo>
                    <a:pt x="22" y="0"/>
                    <a:pt x="22" y="51"/>
                    <a:pt x="15" y="124"/>
                  </a:cubicBezTo>
                  <a:cubicBezTo>
                    <a:pt x="0" y="204"/>
                    <a:pt x="0" y="306"/>
                    <a:pt x="0" y="415"/>
                  </a:cubicBezTo>
                  <a:cubicBezTo>
                    <a:pt x="15" y="524"/>
                    <a:pt x="15" y="626"/>
                    <a:pt x="15" y="706"/>
                  </a:cubicBezTo>
                  <a:cubicBezTo>
                    <a:pt x="22" y="778"/>
                    <a:pt x="22" y="836"/>
                    <a:pt x="22" y="836"/>
                  </a:cubicBezTo>
                  <a:cubicBezTo>
                    <a:pt x="22" y="836"/>
                    <a:pt x="29" y="786"/>
                    <a:pt x="29" y="706"/>
                  </a:cubicBezTo>
                  <a:cubicBezTo>
                    <a:pt x="36" y="626"/>
                    <a:pt x="36" y="524"/>
                    <a:pt x="36" y="415"/>
                  </a:cubicBezTo>
                  <a:cubicBezTo>
                    <a:pt x="29" y="306"/>
                    <a:pt x="29" y="204"/>
                    <a:pt x="29" y="124"/>
                  </a:cubicBezTo>
                  <a:cubicBezTo>
                    <a:pt x="22" y="51"/>
                    <a:pt x="22" y="0"/>
                    <a:pt x="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8"/>
          <p:cNvGrpSpPr/>
          <p:nvPr/>
        </p:nvGrpSpPr>
        <p:grpSpPr>
          <a:xfrm flipH="1">
            <a:off x="715100" y="2880474"/>
            <a:ext cx="1499042" cy="756252"/>
            <a:chOff x="3093725" y="2736975"/>
            <a:chExt cx="258875" cy="130600"/>
          </a:xfrm>
        </p:grpSpPr>
        <p:sp>
          <p:nvSpPr>
            <p:cNvPr id="622" name="Google Shape;622;p38"/>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3224502" y="2745309"/>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38"/>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38"/>
          <p:cNvGrpSpPr/>
          <p:nvPr/>
        </p:nvGrpSpPr>
        <p:grpSpPr>
          <a:xfrm>
            <a:off x="614925" y="3636137"/>
            <a:ext cx="1554919" cy="414004"/>
            <a:chOff x="2957750" y="3303225"/>
            <a:chExt cx="1554919" cy="414004"/>
          </a:xfrm>
        </p:grpSpPr>
        <p:sp>
          <p:nvSpPr>
            <p:cNvPr id="629" name="Google Shape;629;p38"/>
            <p:cNvSpPr/>
            <p:nvPr/>
          </p:nvSpPr>
          <p:spPr>
            <a:xfrm>
              <a:off x="2957750" y="3303225"/>
              <a:ext cx="1554919" cy="414004"/>
            </a:xfrm>
            <a:custGeom>
              <a:avLst/>
              <a:gdLst/>
              <a:ahLst/>
              <a:cxnLst/>
              <a:rect l="l" t="t" r="r" b="b"/>
              <a:pathLst>
                <a:path w="13904" h="3702" extrusionOk="0">
                  <a:moveTo>
                    <a:pt x="539" y="1"/>
                  </a:moveTo>
                  <a:cubicBezTo>
                    <a:pt x="241" y="1"/>
                    <a:pt x="1" y="248"/>
                    <a:pt x="1" y="539"/>
                  </a:cubicBezTo>
                  <a:lnTo>
                    <a:pt x="1" y="3164"/>
                  </a:lnTo>
                  <a:cubicBezTo>
                    <a:pt x="1" y="3469"/>
                    <a:pt x="248" y="3702"/>
                    <a:pt x="539" y="3702"/>
                  </a:cubicBezTo>
                  <a:lnTo>
                    <a:pt x="13904" y="3702"/>
                  </a:lnTo>
                  <a:lnTo>
                    <a:pt x="13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3420509" y="3349635"/>
              <a:ext cx="1092156" cy="322860"/>
            </a:xfrm>
            <a:custGeom>
              <a:avLst/>
              <a:gdLst/>
              <a:ahLst/>
              <a:cxnLst/>
              <a:rect l="l" t="t" r="r" b="b"/>
              <a:pathLst>
                <a:path w="9766" h="2887" extrusionOk="0">
                  <a:moveTo>
                    <a:pt x="720" y="0"/>
                  </a:moveTo>
                  <a:cubicBezTo>
                    <a:pt x="327" y="0"/>
                    <a:pt x="0" y="313"/>
                    <a:pt x="0" y="713"/>
                  </a:cubicBezTo>
                  <a:lnTo>
                    <a:pt x="0" y="2167"/>
                  </a:lnTo>
                  <a:cubicBezTo>
                    <a:pt x="0" y="2560"/>
                    <a:pt x="313" y="2887"/>
                    <a:pt x="720" y="2887"/>
                  </a:cubicBezTo>
                  <a:lnTo>
                    <a:pt x="9766" y="2887"/>
                  </a:lnTo>
                  <a:lnTo>
                    <a:pt x="9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2957750" y="3304902"/>
              <a:ext cx="206666" cy="412326"/>
            </a:xfrm>
            <a:custGeom>
              <a:avLst/>
              <a:gdLst/>
              <a:ahLst/>
              <a:cxnLst/>
              <a:rect l="l" t="t" r="r" b="b"/>
              <a:pathLst>
                <a:path w="1848" h="3687" extrusionOk="0">
                  <a:moveTo>
                    <a:pt x="1004" y="0"/>
                  </a:moveTo>
                  <a:cubicBezTo>
                    <a:pt x="1" y="2080"/>
                    <a:pt x="1004" y="3687"/>
                    <a:pt x="1004" y="3687"/>
                  </a:cubicBezTo>
                  <a:lnTo>
                    <a:pt x="1848" y="3687"/>
                  </a:lnTo>
                  <a:cubicBezTo>
                    <a:pt x="946" y="1898"/>
                    <a:pt x="1848" y="153"/>
                    <a:pt x="18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3474188" y="3403314"/>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3474188" y="3439883"/>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3474188" y="3476452"/>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3474188" y="3513021"/>
              <a:ext cx="1033668" cy="112"/>
            </a:xfrm>
            <a:custGeom>
              <a:avLst/>
              <a:gdLst/>
              <a:ahLst/>
              <a:cxnLst/>
              <a:rect l="l" t="t" r="r" b="b"/>
              <a:pathLst>
                <a:path w="9243" h="1" fill="none" extrusionOk="0">
                  <a:moveTo>
                    <a:pt x="0" y="1"/>
                  </a:moveTo>
                  <a:lnTo>
                    <a:pt x="9242" y="1"/>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3474188" y="3549590"/>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3474188" y="3586270"/>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3474188" y="3622839"/>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4299504" y="3347958"/>
              <a:ext cx="120444" cy="146501"/>
            </a:xfrm>
            <a:custGeom>
              <a:avLst/>
              <a:gdLst/>
              <a:ahLst/>
              <a:cxnLst/>
              <a:rect l="l" t="t" r="r" b="b"/>
              <a:pathLst>
                <a:path w="1077" h="1310" extrusionOk="0">
                  <a:moveTo>
                    <a:pt x="1" y="1"/>
                  </a:moveTo>
                  <a:lnTo>
                    <a:pt x="1" y="1310"/>
                  </a:lnTo>
                  <a:lnTo>
                    <a:pt x="539" y="822"/>
                  </a:lnTo>
                  <a:lnTo>
                    <a:pt x="1077" y="1310"/>
                  </a:lnTo>
                  <a:lnTo>
                    <a:pt x="10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4312588" y="3361825"/>
              <a:ext cx="4138" cy="93604"/>
            </a:xfrm>
            <a:custGeom>
              <a:avLst/>
              <a:gdLst/>
              <a:ahLst/>
              <a:cxnLst/>
              <a:rect l="l" t="t" r="r" b="b"/>
              <a:pathLst>
                <a:path w="37" h="837" extrusionOk="0">
                  <a:moveTo>
                    <a:pt x="22" y="0"/>
                  </a:moveTo>
                  <a:cubicBezTo>
                    <a:pt x="22" y="0"/>
                    <a:pt x="22" y="51"/>
                    <a:pt x="15" y="124"/>
                  </a:cubicBezTo>
                  <a:cubicBezTo>
                    <a:pt x="0" y="204"/>
                    <a:pt x="0" y="306"/>
                    <a:pt x="0" y="415"/>
                  </a:cubicBezTo>
                  <a:cubicBezTo>
                    <a:pt x="15" y="524"/>
                    <a:pt x="15" y="626"/>
                    <a:pt x="15" y="706"/>
                  </a:cubicBezTo>
                  <a:cubicBezTo>
                    <a:pt x="22" y="778"/>
                    <a:pt x="22" y="836"/>
                    <a:pt x="22" y="836"/>
                  </a:cubicBezTo>
                  <a:cubicBezTo>
                    <a:pt x="22" y="836"/>
                    <a:pt x="29" y="786"/>
                    <a:pt x="29" y="706"/>
                  </a:cubicBezTo>
                  <a:cubicBezTo>
                    <a:pt x="36" y="626"/>
                    <a:pt x="36" y="524"/>
                    <a:pt x="36" y="415"/>
                  </a:cubicBezTo>
                  <a:cubicBezTo>
                    <a:pt x="29" y="306"/>
                    <a:pt x="29" y="204"/>
                    <a:pt x="29" y="124"/>
                  </a:cubicBezTo>
                  <a:cubicBezTo>
                    <a:pt x="22" y="51"/>
                    <a:pt x="22" y="0"/>
                    <a:pt x="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38"/>
          <p:cNvGrpSpPr/>
          <p:nvPr/>
        </p:nvGrpSpPr>
        <p:grpSpPr>
          <a:xfrm>
            <a:off x="3387251" y="308361"/>
            <a:ext cx="712556" cy="727858"/>
            <a:chOff x="3786075" y="608100"/>
            <a:chExt cx="712556" cy="712500"/>
          </a:xfrm>
          <a:solidFill>
            <a:srgbClr val="0070C0"/>
          </a:solidFill>
        </p:grpSpPr>
        <p:sp>
          <p:nvSpPr>
            <p:cNvPr id="642" name="Google Shape;642;p38"/>
            <p:cNvSpPr/>
            <p:nvPr/>
          </p:nvSpPr>
          <p:spPr>
            <a:xfrm>
              <a:off x="3786075" y="608100"/>
              <a:ext cx="712500" cy="712500"/>
            </a:xfrm>
            <a:prstGeom prst="ellipse">
              <a:avLst/>
            </a:pr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643;p38"/>
            <p:cNvGrpSpPr/>
            <p:nvPr/>
          </p:nvGrpSpPr>
          <p:grpSpPr>
            <a:xfrm>
              <a:off x="3801709" y="643485"/>
              <a:ext cx="696922" cy="677114"/>
              <a:chOff x="-916140" y="4377483"/>
              <a:chExt cx="761747" cy="740097"/>
            </a:xfrm>
            <a:grpFill/>
          </p:grpSpPr>
          <p:sp>
            <p:nvSpPr>
              <p:cNvPr id="644" name="Google Shape;644;p38"/>
              <p:cNvSpPr/>
              <p:nvPr/>
            </p:nvSpPr>
            <p:spPr>
              <a:xfrm>
                <a:off x="-916140" y="4506374"/>
                <a:ext cx="761747" cy="611206"/>
              </a:xfrm>
              <a:custGeom>
                <a:avLst/>
                <a:gdLst/>
                <a:ahLst/>
                <a:cxnLst/>
                <a:rect l="l" t="t" r="r" b="b"/>
                <a:pathLst>
                  <a:path w="4858" h="3898" extrusionOk="0">
                    <a:moveTo>
                      <a:pt x="4400" y="0"/>
                    </a:moveTo>
                    <a:lnTo>
                      <a:pt x="4400" y="0"/>
                    </a:lnTo>
                    <a:cubicBezTo>
                      <a:pt x="4465" y="226"/>
                      <a:pt x="4501" y="465"/>
                      <a:pt x="4501" y="705"/>
                    </a:cubicBezTo>
                    <a:cubicBezTo>
                      <a:pt x="4501" y="2072"/>
                      <a:pt x="3396" y="3178"/>
                      <a:pt x="2029" y="3178"/>
                    </a:cubicBezTo>
                    <a:cubicBezTo>
                      <a:pt x="1193" y="3178"/>
                      <a:pt x="458" y="2763"/>
                      <a:pt x="0" y="2131"/>
                    </a:cubicBezTo>
                    <a:lnTo>
                      <a:pt x="0" y="2131"/>
                    </a:lnTo>
                    <a:cubicBezTo>
                      <a:pt x="313" y="3156"/>
                      <a:pt x="1258" y="3898"/>
                      <a:pt x="2371" y="3898"/>
                    </a:cubicBezTo>
                    <a:cubicBezTo>
                      <a:pt x="3738" y="3898"/>
                      <a:pt x="4850" y="2792"/>
                      <a:pt x="4850" y="1425"/>
                    </a:cubicBezTo>
                    <a:cubicBezTo>
                      <a:pt x="4858" y="902"/>
                      <a:pt x="4683" y="407"/>
                      <a:pt x="4400"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879762" y="4377483"/>
                <a:ext cx="345750" cy="409405"/>
              </a:xfrm>
              <a:custGeom>
                <a:avLst/>
                <a:gdLst/>
                <a:ahLst/>
                <a:cxnLst/>
                <a:rect l="l" t="t" r="r" b="b"/>
                <a:pathLst>
                  <a:path w="2205" h="2611" extrusionOk="0">
                    <a:moveTo>
                      <a:pt x="2204" y="0"/>
                    </a:moveTo>
                    <a:cubicBezTo>
                      <a:pt x="2204" y="0"/>
                      <a:pt x="2139" y="15"/>
                      <a:pt x="2044" y="22"/>
                    </a:cubicBezTo>
                    <a:cubicBezTo>
                      <a:pt x="1986" y="30"/>
                      <a:pt x="1935" y="51"/>
                      <a:pt x="1862" y="59"/>
                    </a:cubicBezTo>
                    <a:cubicBezTo>
                      <a:pt x="1790" y="80"/>
                      <a:pt x="1710" y="95"/>
                      <a:pt x="1622" y="124"/>
                    </a:cubicBezTo>
                    <a:cubicBezTo>
                      <a:pt x="1543" y="153"/>
                      <a:pt x="1448" y="175"/>
                      <a:pt x="1361" y="226"/>
                    </a:cubicBezTo>
                    <a:cubicBezTo>
                      <a:pt x="1303" y="248"/>
                      <a:pt x="1259" y="269"/>
                      <a:pt x="1215" y="299"/>
                    </a:cubicBezTo>
                    <a:cubicBezTo>
                      <a:pt x="1164" y="313"/>
                      <a:pt x="1113" y="349"/>
                      <a:pt x="1070" y="379"/>
                    </a:cubicBezTo>
                    <a:cubicBezTo>
                      <a:pt x="1026" y="415"/>
                      <a:pt x="983" y="437"/>
                      <a:pt x="932" y="480"/>
                    </a:cubicBezTo>
                    <a:cubicBezTo>
                      <a:pt x="888" y="502"/>
                      <a:pt x="844" y="546"/>
                      <a:pt x="801" y="589"/>
                    </a:cubicBezTo>
                    <a:cubicBezTo>
                      <a:pt x="706" y="662"/>
                      <a:pt x="626" y="749"/>
                      <a:pt x="554" y="844"/>
                    </a:cubicBezTo>
                    <a:cubicBezTo>
                      <a:pt x="481" y="931"/>
                      <a:pt x="408" y="1033"/>
                      <a:pt x="350" y="1135"/>
                    </a:cubicBezTo>
                    <a:cubicBezTo>
                      <a:pt x="299" y="1229"/>
                      <a:pt x="255" y="1338"/>
                      <a:pt x="205" y="1440"/>
                    </a:cubicBezTo>
                    <a:cubicBezTo>
                      <a:pt x="161" y="1542"/>
                      <a:pt x="132" y="1644"/>
                      <a:pt x="110" y="1738"/>
                    </a:cubicBezTo>
                    <a:cubicBezTo>
                      <a:pt x="81" y="1840"/>
                      <a:pt x="59" y="1935"/>
                      <a:pt x="45" y="2022"/>
                    </a:cubicBezTo>
                    <a:cubicBezTo>
                      <a:pt x="15" y="2196"/>
                      <a:pt x="8" y="2349"/>
                      <a:pt x="8" y="2451"/>
                    </a:cubicBezTo>
                    <a:cubicBezTo>
                      <a:pt x="1" y="2560"/>
                      <a:pt x="8" y="2611"/>
                      <a:pt x="8" y="2611"/>
                    </a:cubicBezTo>
                    <a:cubicBezTo>
                      <a:pt x="8" y="2611"/>
                      <a:pt x="8" y="2560"/>
                      <a:pt x="23" y="2458"/>
                    </a:cubicBezTo>
                    <a:cubicBezTo>
                      <a:pt x="30" y="2356"/>
                      <a:pt x="59" y="2211"/>
                      <a:pt x="95" y="2036"/>
                    </a:cubicBezTo>
                    <a:cubicBezTo>
                      <a:pt x="132" y="1869"/>
                      <a:pt x="197" y="1673"/>
                      <a:pt x="277" y="1477"/>
                    </a:cubicBezTo>
                    <a:cubicBezTo>
                      <a:pt x="321" y="1375"/>
                      <a:pt x="379" y="1273"/>
                      <a:pt x="430" y="1178"/>
                    </a:cubicBezTo>
                    <a:cubicBezTo>
                      <a:pt x="488" y="1077"/>
                      <a:pt x="554" y="982"/>
                      <a:pt x="626" y="895"/>
                    </a:cubicBezTo>
                    <a:cubicBezTo>
                      <a:pt x="699" y="800"/>
                      <a:pt x="779" y="713"/>
                      <a:pt x="859" y="640"/>
                    </a:cubicBezTo>
                    <a:cubicBezTo>
                      <a:pt x="903" y="604"/>
                      <a:pt x="939" y="568"/>
                      <a:pt x="990" y="531"/>
                    </a:cubicBezTo>
                    <a:cubicBezTo>
                      <a:pt x="1026" y="495"/>
                      <a:pt x="1070" y="459"/>
                      <a:pt x="1113" y="429"/>
                    </a:cubicBezTo>
                    <a:lnTo>
                      <a:pt x="1252" y="349"/>
                    </a:lnTo>
                    <a:cubicBezTo>
                      <a:pt x="1295" y="320"/>
                      <a:pt x="1339" y="299"/>
                      <a:pt x="1390" y="277"/>
                    </a:cubicBezTo>
                    <a:cubicBezTo>
                      <a:pt x="1470" y="226"/>
                      <a:pt x="1557" y="197"/>
                      <a:pt x="1644" y="160"/>
                    </a:cubicBezTo>
                    <a:cubicBezTo>
                      <a:pt x="1724" y="131"/>
                      <a:pt x="1797" y="102"/>
                      <a:pt x="1870" y="88"/>
                    </a:cubicBezTo>
                    <a:cubicBezTo>
                      <a:pt x="1942" y="66"/>
                      <a:pt x="1993" y="51"/>
                      <a:pt x="2052" y="44"/>
                    </a:cubicBezTo>
                    <a:cubicBezTo>
                      <a:pt x="2153" y="15"/>
                      <a:pt x="2204" y="0"/>
                      <a:pt x="2204" y="0"/>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764513" y="4539302"/>
                <a:ext cx="443594" cy="344490"/>
              </a:xfrm>
              <a:custGeom>
                <a:avLst/>
                <a:gdLst/>
                <a:ahLst/>
                <a:cxnLst/>
                <a:rect l="l" t="t" r="r" b="b"/>
                <a:pathLst>
                  <a:path w="2829" h="2197" extrusionOk="0">
                    <a:moveTo>
                      <a:pt x="2829" y="1"/>
                    </a:moveTo>
                    <a:lnTo>
                      <a:pt x="0" y="968"/>
                    </a:lnTo>
                    <a:lnTo>
                      <a:pt x="844" y="1535"/>
                    </a:lnTo>
                    <a:lnTo>
                      <a:pt x="844" y="2197"/>
                    </a:lnTo>
                    <a:lnTo>
                      <a:pt x="1244" y="1753"/>
                    </a:lnTo>
                    <a:lnTo>
                      <a:pt x="1680" y="2001"/>
                    </a:lnTo>
                    <a:lnTo>
                      <a:pt x="2829"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679056" y="4539302"/>
                <a:ext cx="358137" cy="240845"/>
              </a:xfrm>
              <a:custGeom>
                <a:avLst/>
                <a:gdLst/>
                <a:ahLst/>
                <a:cxnLst/>
                <a:rect l="l" t="t" r="r" b="b"/>
                <a:pathLst>
                  <a:path w="2284" h="1536" extrusionOk="0">
                    <a:moveTo>
                      <a:pt x="2284" y="1"/>
                    </a:moveTo>
                    <a:lnTo>
                      <a:pt x="1" y="1346"/>
                    </a:lnTo>
                    <a:lnTo>
                      <a:pt x="299" y="1535"/>
                    </a:lnTo>
                    <a:lnTo>
                      <a:pt x="2284"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8"/>
              <p:cNvSpPr/>
              <p:nvPr/>
            </p:nvSpPr>
            <p:spPr>
              <a:xfrm>
                <a:off x="-679056" y="4750356"/>
                <a:ext cx="46884" cy="133437"/>
              </a:xfrm>
              <a:custGeom>
                <a:avLst/>
                <a:gdLst/>
                <a:ahLst/>
                <a:cxnLst/>
                <a:rect l="l" t="t" r="r" b="b"/>
                <a:pathLst>
                  <a:path w="299" h="851" extrusionOk="0">
                    <a:moveTo>
                      <a:pt x="1" y="0"/>
                    </a:moveTo>
                    <a:lnTo>
                      <a:pt x="299" y="851"/>
                    </a:lnTo>
                    <a:lnTo>
                      <a:pt x="299" y="189"/>
                    </a:lnTo>
                    <a:lnTo>
                      <a:pt x="1" y="0"/>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88"/>
        <p:cNvGrpSpPr/>
        <p:nvPr/>
      </p:nvGrpSpPr>
      <p:grpSpPr>
        <a:xfrm>
          <a:off x="0" y="0"/>
          <a:ext cx="0" cy="0"/>
          <a:chOff x="0" y="0"/>
          <a:chExt cx="0" cy="0"/>
        </a:xfrm>
      </p:grpSpPr>
      <p:sp>
        <p:nvSpPr>
          <p:cNvPr id="1789" name="Google Shape;1789;p58"/>
          <p:cNvSpPr/>
          <p:nvPr/>
        </p:nvSpPr>
        <p:spPr>
          <a:xfrm>
            <a:off x="7779570" y="3424786"/>
            <a:ext cx="793800" cy="793800"/>
          </a:xfrm>
          <a:prstGeom prst="roundRect">
            <a:avLst>
              <a:gd name="adj" fmla="val 16667"/>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8"/>
          <p:cNvSpPr/>
          <p:nvPr/>
        </p:nvSpPr>
        <p:spPr>
          <a:xfrm>
            <a:off x="4299056" y="3440159"/>
            <a:ext cx="793800" cy="793800"/>
          </a:xfrm>
          <a:prstGeom prst="roundRect">
            <a:avLst>
              <a:gd name="adj" fmla="val 16667"/>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8"/>
          <p:cNvSpPr/>
          <p:nvPr/>
        </p:nvSpPr>
        <p:spPr>
          <a:xfrm>
            <a:off x="2690446" y="1884333"/>
            <a:ext cx="793800" cy="793800"/>
          </a:xfrm>
          <a:prstGeom prst="roundRect">
            <a:avLst>
              <a:gd name="adj" fmla="val 16667"/>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8"/>
          <p:cNvSpPr/>
          <p:nvPr/>
        </p:nvSpPr>
        <p:spPr>
          <a:xfrm>
            <a:off x="868445" y="3324993"/>
            <a:ext cx="793800" cy="793800"/>
          </a:xfrm>
          <a:prstGeom prst="roundRect">
            <a:avLst>
              <a:gd name="adj" fmla="val 16667"/>
            </a:avLst>
          </a:pr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ar-EG" dirty="0"/>
              <a:t> </a:t>
            </a:r>
            <a:endParaRPr dirty="0"/>
          </a:p>
        </p:txBody>
      </p:sp>
      <p:sp>
        <p:nvSpPr>
          <p:cNvPr id="1793" name="Google Shape;1793;p58"/>
          <p:cNvSpPr/>
          <p:nvPr/>
        </p:nvSpPr>
        <p:spPr>
          <a:xfrm>
            <a:off x="270933" y="2918088"/>
            <a:ext cx="8528809" cy="243600"/>
          </a:xfrm>
          <a:prstGeom prst="roundRect">
            <a:avLst>
              <a:gd name="adj" fmla="val 2666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8"/>
          <p:cNvSpPr txBox="1">
            <a:spLocks noGrp="1"/>
          </p:cNvSpPr>
          <p:nvPr>
            <p:ph type="title"/>
          </p:nvPr>
        </p:nvSpPr>
        <p:spPr>
          <a:xfrm>
            <a:off x="448318" y="4394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Project Objectives :</a:t>
            </a:r>
            <a:endParaRPr dirty="0"/>
          </a:p>
        </p:txBody>
      </p:sp>
      <p:cxnSp>
        <p:nvCxnSpPr>
          <p:cNvPr id="1795" name="Google Shape;1795;p58"/>
          <p:cNvCxnSpPr>
            <a:cxnSpLocks/>
          </p:cNvCxnSpPr>
          <p:nvPr/>
        </p:nvCxnSpPr>
        <p:spPr>
          <a:xfrm flipV="1">
            <a:off x="1249419" y="2728862"/>
            <a:ext cx="0" cy="549311"/>
          </a:xfrm>
          <a:prstGeom prst="straightConnector1">
            <a:avLst/>
          </a:prstGeom>
          <a:noFill/>
          <a:ln w="19050" cap="flat" cmpd="sng">
            <a:solidFill>
              <a:schemeClr val="dk2"/>
            </a:solidFill>
            <a:prstDash val="solid"/>
            <a:round/>
            <a:headEnd type="none" w="med" len="med"/>
            <a:tailEnd type="oval" w="med" len="med"/>
          </a:ln>
        </p:spPr>
      </p:cxnSp>
      <p:sp>
        <p:nvSpPr>
          <p:cNvPr id="1796" name="Google Shape;1796;p58"/>
          <p:cNvSpPr txBox="1"/>
          <p:nvPr/>
        </p:nvSpPr>
        <p:spPr>
          <a:xfrm flipH="1">
            <a:off x="399010" y="1823335"/>
            <a:ext cx="2226202" cy="779156"/>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dirty="0">
                <a:solidFill>
                  <a:srgbClr val="C00000"/>
                </a:solidFill>
                <a:latin typeface="Be Vietnam Pro"/>
                <a:ea typeface="Be Vietnam Pro"/>
                <a:cs typeface="Be Vietnam Pro"/>
                <a:sym typeface="Be Vietnam Pro"/>
              </a:rPr>
              <a:t>Analyze workforce data</a:t>
            </a:r>
            <a:endParaRPr sz="2000" b="1" dirty="0">
              <a:solidFill>
                <a:srgbClr val="C00000"/>
              </a:solidFill>
              <a:latin typeface="Be Vietnam Pro"/>
              <a:ea typeface="Be Vietnam Pro"/>
              <a:cs typeface="Be Vietnam Pro"/>
              <a:sym typeface="Be Vietnam Pro"/>
            </a:endParaRPr>
          </a:p>
        </p:txBody>
      </p:sp>
      <p:sp>
        <p:nvSpPr>
          <p:cNvPr id="1798" name="Google Shape;1798;p58"/>
          <p:cNvSpPr txBox="1"/>
          <p:nvPr/>
        </p:nvSpPr>
        <p:spPr>
          <a:xfrm flipH="1">
            <a:off x="2015746" y="3371129"/>
            <a:ext cx="2143200" cy="809393"/>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US" sz="2000" b="1" dirty="0">
                <a:solidFill>
                  <a:srgbClr val="C00000"/>
                </a:solidFill>
                <a:latin typeface="Be Vietnam Pro"/>
                <a:ea typeface="Be Vietnam Pro"/>
                <a:cs typeface="Be Vietnam Pro"/>
                <a:sym typeface="Be Vietnam Pro"/>
              </a:rPr>
              <a:t>Identify HR Trends</a:t>
            </a:r>
            <a:endParaRPr sz="2000" b="1" dirty="0">
              <a:solidFill>
                <a:srgbClr val="C00000"/>
              </a:solidFill>
              <a:latin typeface="Be Vietnam Pro"/>
              <a:ea typeface="Be Vietnam Pro"/>
              <a:cs typeface="Be Vietnam Pro"/>
              <a:sym typeface="Be Vietnam Pro"/>
            </a:endParaRPr>
          </a:p>
        </p:txBody>
      </p:sp>
      <p:cxnSp>
        <p:nvCxnSpPr>
          <p:cNvPr id="1800" name="Google Shape;1800;p58"/>
          <p:cNvCxnSpPr>
            <a:cxnSpLocks/>
            <a:stCxn id="1798" idx="0"/>
            <a:endCxn id="1791" idx="2"/>
          </p:cNvCxnSpPr>
          <p:nvPr/>
        </p:nvCxnSpPr>
        <p:spPr>
          <a:xfrm flipV="1">
            <a:off x="3087346" y="2678133"/>
            <a:ext cx="0" cy="692996"/>
          </a:xfrm>
          <a:prstGeom prst="straightConnector1">
            <a:avLst/>
          </a:prstGeom>
          <a:noFill/>
          <a:ln w="19050" cap="flat" cmpd="sng">
            <a:solidFill>
              <a:schemeClr val="dk2"/>
            </a:solidFill>
            <a:prstDash val="solid"/>
            <a:round/>
            <a:headEnd type="oval" w="med" len="med"/>
            <a:tailEnd type="none" w="med" len="med"/>
          </a:ln>
        </p:spPr>
      </p:cxnSp>
      <p:sp>
        <p:nvSpPr>
          <p:cNvPr id="1801" name="Google Shape;1801;p58"/>
          <p:cNvSpPr txBox="1"/>
          <p:nvPr/>
        </p:nvSpPr>
        <p:spPr>
          <a:xfrm flipH="1">
            <a:off x="3586383" y="1890262"/>
            <a:ext cx="2143200" cy="698112"/>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0"/>
              </a:spcAft>
              <a:buNone/>
            </a:pPr>
            <a:r>
              <a:rPr lang="en" sz="2000" b="1" dirty="0">
                <a:solidFill>
                  <a:srgbClr val="C00000"/>
                </a:solidFill>
                <a:latin typeface="Be Vietnam Pro"/>
                <a:ea typeface="Be Vietnam Pro"/>
                <a:cs typeface="Be Vietnam Pro"/>
                <a:sym typeface="Be Vietnam Pro"/>
              </a:rPr>
              <a:t>Forecast Future Outcomes</a:t>
            </a:r>
            <a:endParaRPr sz="2000" b="1" dirty="0">
              <a:solidFill>
                <a:srgbClr val="C00000"/>
              </a:solidFill>
              <a:latin typeface="Be Vietnam Pro"/>
              <a:ea typeface="Be Vietnam Pro"/>
              <a:cs typeface="Be Vietnam Pro"/>
              <a:sym typeface="Be Vietnam Pro"/>
            </a:endParaRPr>
          </a:p>
        </p:txBody>
      </p:sp>
      <p:sp>
        <p:nvSpPr>
          <p:cNvPr id="1803" name="Google Shape;1803;p58"/>
          <p:cNvSpPr txBox="1"/>
          <p:nvPr/>
        </p:nvSpPr>
        <p:spPr>
          <a:xfrm flipH="1">
            <a:off x="6501845" y="1984154"/>
            <a:ext cx="2719399" cy="517500"/>
          </a:xfrm>
          <a:prstGeom prst="rect">
            <a:avLst/>
          </a:prstGeom>
          <a:noFill/>
          <a:ln>
            <a:noFill/>
          </a:ln>
        </p:spPr>
        <p:txBody>
          <a:bodyPr spcFirstLastPara="1" wrap="square" lIns="0" tIns="91425" rIns="0" bIns="91425" anchor="b" anchorCtr="0">
            <a:noAutofit/>
          </a:bodyPr>
          <a:lstStyle/>
          <a:p>
            <a:pPr marL="0" lvl="0" indent="0" algn="ctr" rtl="0">
              <a:spcBef>
                <a:spcPts val="0"/>
              </a:spcBef>
              <a:spcAft>
                <a:spcPts val="0"/>
              </a:spcAft>
              <a:buNone/>
            </a:pPr>
            <a:r>
              <a:rPr lang="en-US" sz="2000" b="1" dirty="0">
                <a:solidFill>
                  <a:srgbClr val="C00000"/>
                </a:solidFill>
                <a:latin typeface="Be Vietnam Pro"/>
                <a:ea typeface="Be Vietnam Pro"/>
                <a:cs typeface="Be Vietnam Pro"/>
                <a:sym typeface="Be Vietnam Pro"/>
              </a:rPr>
              <a:t>Provide Recommendations</a:t>
            </a:r>
            <a:endParaRPr sz="2000" b="1" dirty="0">
              <a:solidFill>
                <a:srgbClr val="C00000"/>
              </a:solidFill>
              <a:latin typeface="Be Vietnam Pro"/>
              <a:ea typeface="Be Vietnam Pro"/>
              <a:cs typeface="Be Vietnam Pro"/>
              <a:sym typeface="Be Vietnam Pro"/>
            </a:endParaRPr>
          </a:p>
        </p:txBody>
      </p:sp>
      <p:cxnSp>
        <p:nvCxnSpPr>
          <p:cNvPr id="1805" name="Google Shape;1805;p58"/>
          <p:cNvCxnSpPr>
            <a:cxnSpLocks/>
            <a:stCxn id="1790" idx="0"/>
          </p:cNvCxnSpPr>
          <p:nvPr/>
        </p:nvCxnSpPr>
        <p:spPr>
          <a:xfrm flipV="1">
            <a:off x="4695956" y="2662812"/>
            <a:ext cx="0" cy="777347"/>
          </a:xfrm>
          <a:prstGeom prst="straightConnector1">
            <a:avLst/>
          </a:prstGeom>
          <a:noFill/>
          <a:ln w="19050" cap="flat" cmpd="sng">
            <a:solidFill>
              <a:schemeClr val="dk2"/>
            </a:solidFill>
            <a:prstDash val="solid"/>
            <a:round/>
            <a:headEnd type="none" w="med" len="med"/>
            <a:tailEnd type="oval" w="med" len="med"/>
          </a:ln>
        </p:spPr>
      </p:cxnSp>
      <p:cxnSp>
        <p:nvCxnSpPr>
          <p:cNvPr id="1806" name="Google Shape;1806;p58"/>
          <p:cNvCxnSpPr>
            <a:cxnSpLocks/>
          </p:cNvCxnSpPr>
          <p:nvPr/>
        </p:nvCxnSpPr>
        <p:spPr>
          <a:xfrm flipV="1">
            <a:off x="8152318" y="2470094"/>
            <a:ext cx="0" cy="854899"/>
          </a:xfrm>
          <a:prstGeom prst="straightConnector1">
            <a:avLst/>
          </a:prstGeom>
          <a:noFill/>
          <a:ln w="19050" cap="flat" cmpd="sng">
            <a:solidFill>
              <a:schemeClr val="dk2"/>
            </a:solidFill>
            <a:prstDash val="solid"/>
            <a:round/>
            <a:headEnd type="oval" w="med" len="med"/>
            <a:tailEnd type="none" w="med" len="med"/>
          </a:ln>
        </p:spPr>
      </p:cxnSp>
      <p:cxnSp>
        <p:nvCxnSpPr>
          <p:cNvPr id="1807" name="Google Shape;1807;p58"/>
          <p:cNvCxnSpPr>
            <a:cxnSpLocks/>
          </p:cNvCxnSpPr>
          <p:nvPr/>
        </p:nvCxnSpPr>
        <p:spPr>
          <a:xfrm>
            <a:off x="448318" y="3042150"/>
            <a:ext cx="8179215" cy="0"/>
          </a:xfrm>
          <a:prstGeom prst="straightConnector1">
            <a:avLst/>
          </a:prstGeom>
          <a:noFill/>
          <a:ln w="19050" cap="flat" cmpd="sng">
            <a:solidFill>
              <a:schemeClr val="dk2"/>
            </a:solidFill>
            <a:prstDash val="solid"/>
            <a:round/>
            <a:headEnd type="none" w="med" len="med"/>
            <a:tailEnd type="none" w="med" len="med"/>
          </a:ln>
        </p:spPr>
      </p:cxnSp>
      <p:grpSp>
        <p:nvGrpSpPr>
          <p:cNvPr id="1837" name="Google Shape;1837;p58"/>
          <p:cNvGrpSpPr/>
          <p:nvPr/>
        </p:nvGrpSpPr>
        <p:grpSpPr>
          <a:xfrm>
            <a:off x="1070236" y="3548379"/>
            <a:ext cx="428700" cy="424129"/>
            <a:chOff x="581525" y="3254853"/>
            <a:chExt cx="297750" cy="294575"/>
          </a:xfrm>
        </p:grpSpPr>
        <p:sp>
          <p:nvSpPr>
            <p:cNvPr id="1838" name="Google Shape;1838;p58"/>
            <p:cNvSpPr/>
            <p:nvPr/>
          </p:nvSpPr>
          <p:spPr>
            <a:xfrm>
              <a:off x="616950" y="3358026"/>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9" name="Google Shape;1839;p58"/>
            <p:cNvSpPr/>
            <p:nvPr/>
          </p:nvSpPr>
          <p:spPr>
            <a:xfrm>
              <a:off x="721725" y="3254853"/>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8"/>
            <p:cNvSpPr/>
            <p:nvPr/>
          </p:nvSpPr>
          <p:spPr>
            <a:xfrm>
              <a:off x="581525" y="3440728"/>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58"/>
          <p:cNvGrpSpPr/>
          <p:nvPr/>
        </p:nvGrpSpPr>
        <p:grpSpPr>
          <a:xfrm>
            <a:off x="7960985" y="3636584"/>
            <a:ext cx="430968" cy="428161"/>
            <a:chOff x="580725" y="3617925"/>
            <a:chExt cx="299325" cy="297375"/>
          </a:xfrm>
        </p:grpSpPr>
        <p:sp>
          <p:nvSpPr>
            <p:cNvPr id="1842" name="Google Shape;1842;p5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8"/>
          <p:cNvGrpSpPr/>
          <p:nvPr/>
        </p:nvGrpSpPr>
        <p:grpSpPr>
          <a:xfrm>
            <a:off x="4512447" y="3623860"/>
            <a:ext cx="429852" cy="426397"/>
            <a:chOff x="946175" y="3253275"/>
            <a:chExt cx="298550" cy="296150"/>
          </a:xfrm>
        </p:grpSpPr>
        <p:sp>
          <p:nvSpPr>
            <p:cNvPr id="1848" name="Google Shape;1848;p5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2" name="Google Shape;1852;p5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58"/>
          <p:cNvGrpSpPr/>
          <p:nvPr/>
        </p:nvGrpSpPr>
        <p:grpSpPr>
          <a:xfrm>
            <a:off x="2883038" y="2063685"/>
            <a:ext cx="427585" cy="423049"/>
            <a:chOff x="946175" y="3619500"/>
            <a:chExt cx="296975" cy="293825"/>
          </a:xfrm>
        </p:grpSpPr>
        <p:sp>
          <p:nvSpPr>
            <p:cNvPr id="1854" name="Google Shape;1854;p5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58"/>
          <p:cNvGrpSpPr/>
          <p:nvPr/>
        </p:nvGrpSpPr>
        <p:grpSpPr>
          <a:xfrm>
            <a:off x="7486701" y="494010"/>
            <a:ext cx="793800" cy="846047"/>
            <a:chOff x="7654825" y="502800"/>
            <a:chExt cx="803107" cy="802954"/>
          </a:xfrm>
        </p:grpSpPr>
        <p:sp>
          <p:nvSpPr>
            <p:cNvPr id="1861" name="Google Shape;1861;p58"/>
            <p:cNvSpPr/>
            <p:nvPr/>
          </p:nvSpPr>
          <p:spPr>
            <a:xfrm>
              <a:off x="7654825" y="502800"/>
              <a:ext cx="803107" cy="802954"/>
            </a:xfrm>
            <a:custGeom>
              <a:avLst/>
              <a:gdLst/>
              <a:ahLst/>
              <a:cxnLst/>
              <a:rect l="l" t="t" r="r" b="b"/>
              <a:pathLst>
                <a:path w="5237" h="5236" fill="none" extrusionOk="0">
                  <a:moveTo>
                    <a:pt x="2618" y="0"/>
                  </a:moveTo>
                  <a:cubicBezTo>
                    <a:pt x="4066" y="0"/>
                    <a:pt x="5236" y="1171"/>
                    <a:pt x="5236" y="2618"/>
                  </a:cubicBezTo>
                  <a:cubicBezTo>
                    <a:pt x="5236" y="4065"/>
                    <a:pt x="4058" y="5236"/>
                    <a:pt x="2618" y="5236"/>
                  </a:cubicBezTo>
                  <a:cubicBezTo>
                    <a:pt x="1171" y="5236"/>
                    <a:pt x="1" y="4065"/>
                    <a:pt x="1" y="2618"/>
                  </a:cubicBez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8"/>
            <p:cNvSpPr/>
            <p:nvPr/>
          </p:nvSpPr>
          <p:spPr>
            <a:xfrm>
              <a:off x="8023943" y="871917"/>
              <a:ext cx="63795" cy="64868"/>
            </a:xfrm>
            <a:custGeom>
              <a:avLst/>
              <a:gdLst/>
              <a:ahLst/>
              <a:cxnLst/>
              <a:rect l="l" t="t" r="r" b="b"/>
              <a:pathLst>
                <a:path w="416" h="423" extrusionOk="0">
                  <a:moveTo>
                    <a:pt x="211" y="0"/>
                  </a:moveTo>
                  <a:cubicBezTo>
                    <a:pt x="95" y="0"/>
                    <a:pt x="1" y="95"/>
                    <a:pt x="1" y="211"/>
                  </a:cubicBezTo>
                  <a:cubicBezTo>
                    <a:pt x="1" y="328"/>
                    <a:pt x="95" y="422"/>
                    <a:pt x="211" y="422"/>
                  </a:cubicBezTo>
                  <a:cubicBezTo>
                    <a:pt x="328" y="422"/>
                    <a:pt x="415" y="328"/>
                    <a:pt x="415" y="211"/>
                  </a:cubicBezTo>
                  <a:cubicBezTo>
                    <a:pt x="415" y="95"/>
                    <a:pt x="328" y="0"/>
                    <a:pt x="211" y="0"/>
                  </a:cubicBezTo>
                  <a:close/>
                </a:path>
              </a:pathLst>
            </a:custGeom>
            <a:solidFill>
              <a:srgbClr val="210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8"/>
            <p:cNvSpPr/>
            <p:nvPr/>
          </p:nvSpPr>
          <p:spPr>
            <a:xfrm>
              <a:off x="8056300" y="603092"/>
              <a:ext cx="194144" cy="301338"/>
            </a:xfrm>
            <a:custGeom>
              <a:avLst/>
              <a:gdLst/>
              <a:ahLst/>
              <a:cxnLst/>
              <a:rect l="l" t="t" r="r" b="b"/>
              <a:pathLst>
                <a:path w="1266" h="1965" fill="none" extrusionOk="0">
                  <a:moveTo>
                    <a:pt x="0" y="1"/>
                  </a:moveTo>
                  <a:lnTo>
                    <a:pt x="0" y="1964"/>
                  </a:lnTo>
                  <a:lnTo>
                    <a:pt x="1266" y="1964"/>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8"/>
            <p:cNvSpPr/>
            <p:nvPr/>
          </p:nvSpPr>
          <p:spPr>
            <a:xfrm>
              <a:off x="8364077" y="881885"/>
              <a:ext cx="44779" cy="44779"/>
            </a:xfrm>
            <a:custGeom>
              <a:avLst/>
              <a:gdLst/>
              <a:ahLst/>
              <a:cxnLst/>
              <a:rect l="l" t="t" r="r" b="b"/>
              <a:pathLst>
                <a:path w="292" h="292" extrusionOk="0">
                  <a:moveTo>
                    <a:pt x="146" y="1"/>
                  </a:moveTo>
                  <a:cubicBezTo>
                    <a:pt x="66" y="1"/>
                    <a:pt x="0" y="66"/>
                    <a:pt x="0" y="146"/>
                  </a:cubicBezTo>
                  <a:cubicBezTo>
                    <a:pt x="0" y="226"/>
                    <a:pt x="66" y="292"/>
                    <a:pt x="146" y="292"/>
                  </a:cubicBezTo>
                  <a:cubicBezTo>
                    <a:pt x="226" y="292"/>
                    <a:pt x="291" y="226"/>
                    <a:pt x="291" y="146"/>
                  </a:cubicBezTo>
                  <a:cubicBezTo>
                    <a:pt x="291" y="66"/>
                    <a:pt x="226" y="1"/>
                    <a:pt x="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8"/>
            <p:cNvSpPr/>
            <p:nvPr/>
          </p:nvSpPr>
          <p:spPr>
            <a:xfrm>
              <a:off x="8034064" y="1207603"/>
              <a:ext cx="44626" cy="44626"/>
            </a:xfrm>
            <a:custGeom>
              <a:avLst/>
              <a:gdLst/>
              <a:ahLst/>
              <a:cxnLst/>
              <a:rect l="l" t="t" r="r" b="b"/>
              <a:pathLst>
                <a:path w="291" h="291" extrusionOk="0">
                  <a:moveTo>
                    <a:pt x="145" y="0"/>
                  </a:moveTo>
                  <a:cubicBezTo>
                    <a:pt x="66" y="0"/>
                    <a:pt x="0" y="66"/>
                    <a:pt x="0" y="145"/>
                  </a:cubicBezTo>
                  <a:cubicBezTo>
                    <a:pt x="0" y="233"/>
                    <a:pt x="66" y="291"/>
                    <a:pt x="145" y="291"/>
                  </a:cubicBezTo>
                  <a:cubicBezTo>
                    <a:pt x="225" y="291"/>
                    <a:pt x="291" y="233"/>
                    <a:pt x="291" y="145"/>
                  </a:cubicBezTo>
                  <a:cubicBezTo>
                    <a:pt x="291" y="66"/>
                    <a:pt x="225" y="0"/>
                    <a:pt x="1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TextBox 12">
            <a:extLst>
              <a:ext uri="{FF2B5EF4-FFF2-40B4-BE49-F238E27FC236}">
                <a16:creationId xmlns:a16="http://schemas.microsoft.com/office/drawing/2014/main" id="{24412F72-3088-EDEA-AC20-9A63EA05D214}"/>
              </a:ext>
            </a:extLst>
          </p:cNvPr>
          <p:cNvSpPr txBox="1"/>
          <p:nvPr/>
        </p:nvSpPr>
        <p:spPr>
          <a:xfrm>
            <a:off x="5402627" y="3548378"/>
            <a:ext cx="1922480" cy="400110"/>
          </a:xfrm>
          <a:prstGeom prst="rect">
            <a:avLst/>
          </a:prstGeom>
          <a:noFill/>
        </p:spPr>
        <p:txBody>
          <a:bodyPr wrap="square" rtlCol="0">
            <a:spAutoFit/>
          </a:bodyPr>
          <a:lstStyle/>
          <a:p>
            <a:r>
              <a:rPr lang="en-US" sz="2000" b="1" dirty="0">
                <a:solidFill>
                  <a:srgbClr val="C00000"/>
                </a:solidFill>
                <a:latin typeface="Be Vietnam Pro" panose="020B0604020202020204" charset="0"/>
                <a:cs typeface="Arial" panose="020B0604020202020204" pitchFamily="34" charset="0"/>
              </a:rPr>
              <a:t>Visualization</a:t>
            </a:r>
            <a:endParaRPr lang="en-CA" sz="2000" b="1" dirty="0">
              <a:solidFill>
                <a:srgbClr val="C00000"/>
              </a:solidFill>
              <a:latin typeface="Be Vietnam Pro" panose="020B0604020202020204" charset="0"/>
              <a:cs typeface="Arial" panose="020B0604020202020204" pitchFamily="34" charset="0"/>
            </a:endParaRPr>
          </a:p>
        </p:txBody>
      </p:sp>
      <p:pic>
        <p:nvPicPr>
          <p:cNvPr id="14" name="Picture 13">
            <a:extLst>
              <a:ext uri="{FF2B5EF4-FFF2-40B4-BE49-F238E27FC236}">
                <a16:creationId xmlns:a16="http://schemas.microsoft.com/office/drawing/2014/main" id="{8335EE26-2624-95A7-1F15-18927BF76E57}"/>
              </a:ext>
            </a:extLst>
          </p:cNvPr>
          <p:cNvPicPr>
            <a:picLocks noChangeAspect="1"/>
          </p:cNvPicPr>
          <p:nvPr/>
        </p:nvPicPr>
        <p:blipFill>
          <a:blip r:embed="rId3"/>
          <a:stretch>
            <a:fillRect/>
          </a:stretch>
        </p:blipFill>
        <p:spPr>
          <a:xfrm>
            <a:off x="5785799" y="1887054"/>
            <a:ext cx="798645" cy="798645"/>
          </a:xfrm>
          <a:prstGeom prst="rect">
            <a:avLst/>
          </a:prstGeom>
          <a:solidFill>
            <a:schemeClr val="bg1"/>
          </a:solidFill>
          <a:ln>
            <a:solidFill>
              <a:schemeClr val="bg1"/>
            </a:solidFill>
          </a:ln>
        </p:spPr>
      </p:pic>
      <p:pic>
        <p:nvPicPr>
          <p:cNvPr id="17" name="Picture 16">
            <a:extLst>
              <a:ext uri="{FF2B5EF4-FFF2-40B4-BE49-F238E27FC236}">
                <a16:creationId xmlns:a16="http://schemas.microsoft.com/office/drawing/2014/main" id="{E9EC8BE9-E5DD-8669-27E0-18D059D2EAB9}"/>
              </a:ext>
            </a:extLst>
          </p:cNvPr>
          <p:cNvPicPr>
            <a:picLocks noChangeAspect="1"/>
          </p:cNvPicPr>
          <p:nvPr/>
        </p:nvPicPr>
        <p:blipFill>
          <a:blip r:embed="rId4"/>
          <a:stretch>
            <a:fillRect/>
          </a:stretch>
        </p:blipFill>
        <p:spPr>
          <a:xfrm>
            <a:off x="6177719" y="2683219"/>
            <a:ext cx="86112" cy="865159"/>
          </a:xfrm>
          <a:prstGeom prst="rect">
            <a:avLst/>
          </a:prstGeom>
        </p:spPr>
      </p:pic>
      <p:sp>
        <p:nvSpPr>
          <p:cNvPr id="19" name="Partial Circle 18">
            <a:extLst>
              <a:ext uri="{FF2B5EF4-FFF2-40B4-BE49-F238E27FC236}">
                <a16:creationId xmlns:a16="http://schemas.microsoft.com/office/drawing/2014/main" id="{C7950DD5-7571-E4FD-52BC-4F87B9238B39}"/>
              </a:ext>
            </a:extLst>
          </p:cNvPr>
          <p:cNvSpPr/>
          <p:nvPr/>
        </p:nvSpPr>
        <p:spPr>
          <a:xfrm>
            <a:off x="5952067" y="2063685"/>
            <a:ext cx="493562" cy="406409"/>
          </a:xfrm>
          <a:prstGeom prst="pie">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CA">
              <a:solidFill>
                <a:schemeClr val="tx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36"/>
          <p:cNvSpPr txBox="1">
            <a:spLocks noGrp="1"/>
          </p:cNvSpPr>
          <p:nvPr>
            <p:ph type="subTitle" idx="9"/>
          </p:nvPr>
        </p:nvSpPr>
        <p:spPr>
          <a:xfrm>
            <a:off x="1233509" y="1319521"/>
            <a:ext cx="4483200" cy="4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C00000"/>
                </a:solidFill>
              </a:rPr>
              <a:t>Employees.xlsx</a:t>
            </a:r>
            <a:endParaRPr dirty="0">
              <a:solidFill>
                <a:srgbClr val="C00000"/>
              </a:solidFill>
            </a:endParaRPr>
          </a:p>
        </p:txBody>
      </p:sp>
      <p:sp>
        <p:nvSpPr>
          <p:cNvPr id="472" name="Google Shape;472;p36"/>
          <p:cNvSpPr txBox="1">
            <a:spLocks noGrp="1"/>
          </p:cNvSpPr>
          <p:nvPr>
            <p:ph type="subTitle" idx="13"/>
          </p:nvPr>
        </p:nvSpPr>
        <p:spPr>
          <a:xfrm>
            <a:off x="1233509" y="1914048"/>
            <a:ext cx="4483200" cy="4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C00000"/>
                </a:solidFill>
              </a:rPr>
              <a:t>performanceRating.xlsx</a:t>
            </a:r>
            <a:endParaRPr dirty="0">
              <a:solidFill>
                <a:srgbClr val="C00000"/>
              </a:solidFill>
            </a:endParaRPr>
          </a:p>
        </p:txBody>
      </p:sp>
      <p:sp>
        <p:nvSpPr>
          <p:cNvPr id="473" name="Google Shape;473;p36"/>
          <p:cNvSpPr txBox="1">
            <a:spLocks noGrp="1"/>
          </p:cNvSpPr>
          <p:nvPr>
            <p:ph type="subTitle" idx="14"/>
          </p:nvPr>
        </p:nvSpPr>
        <p:spPr>
          <a:xfrm>
            <a:off x="1233509" y="2540168"/>
            <a:ext cx="4483200" cy="4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C00000"/>
                </a:solidFill>
              </a:rPr>
              <a:t>RatingLevel.xlsx</a:t>
            </a:r>
            <a:endParaRPr dirty="0">
              <a:solidFill>
                <a:srgbClr val="C00000"/>
              </a:solidFill>
            </a:endParaRPr>
          </a:p>
        </p:txBody>
      </p:sp>
      <p:sp>
        <p:nvSpPr>
          <p:cNvPr id="474" name="Google Shape;474;p36"/>
          <p:cNvSpPr txBox="1">
            <a:spLocks noGrp="1"/>
          </p:cNvSpPr>
          <p:nvPr>
            <p:ph type="title" idx="2"/>
          </p:nvPr>
        </p:nvSpPr>
        <p:spPr>
          <a:xfrm>
            <a:off x="378985" y="1205875"/>
            <a:ext cx="1298100" cy="6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rgbClr val="0070C0"/>
                </a:solidFill>
              </a:rPr>
              <a:t>01</a:t>
            </a:r>
            <a:endParaRPr sz="3200" dirty="0">
              <a:solidFill>
                <a:srgbClr val="0070C0"/>
              </a:solidFill>
            </a:endParaRPr>
          </a:p>
        </p:txBody>
      </p:sp>
      <p:sp>
        <p:nvSpPr>
          <p:cNvPr id="475" name="Google Shape;475;p36"/>
          <p:cNvSpPr txBox="1">
            <a:spLocks noGrp="1"/>
          </p:cNvSpPr>
          <p:nvPr>
            <p:ph type="title" idx="3"/>
          </p:nvPr>
        </p:nvSpPr>
        <p:spPr>
          <a:xfrm>
            <a:off x="378985" y="1836589"/>
            <a:ext cx="1298100" cy="6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rgbClr val="0070C0"/>
                </a:solidFill>
              </a:rPr>
              <a:t>02</a:t>
            </a:r>
            <a:endParaRPr sz="3200" dirty="0">
              <a:solidFill>
                <a:srgbClr val="0070C0"/>
              </a:solidFill>
            </a:endParaRPr>
          </a:p>
        </p:txBody>
      </p:sp>
      <p:sp>
        <p:nvSpPr>
          <p:cNvPr id="477" name="Google Shape;477;p36"/>
          <p:cNvSpPr txBox="1">
            <a:spLocks noGrp="1"/>
          </p:cNvSpPr>
          <p:nvPr>
            <p:ph type="title" idx="5"/>
          </p:nvPr>
        </p:nvSpPr>
        <p:spPr>
          <a:xfrm>
            <a:off x="360129" y="2463991"/>
            <a:ext cx="1298100" cy="6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rgbClr val="0070C0"/>
                </a:solidFill>
              </a:rPr>
              <a:t>03</a:t>
            </a:r>
            <a:endParaRPr sz="3200" dirty="0">
              <a:solidFill>
                <a:srgbClr val="0070C0"/>
              </a:solidFill>
            </a:endParaRPr>
          </a:p>
        </p:txBody>
      </p:sp>
      <p:sp>
        <p:nvSpPr>
          <p:cNvPr id="479" name="Google Shape;479;p36"/>
          <p:cNvSpPr txBox="1">
            <a:spLocks noGrp="1"/>
          </p:cNvSpPr>
          <p:nvPr>
            <p:ph type="title" idx="7"/>
          </p:nvPr>
        </p:nvSpPr>
        <p:spPr>
          <a:xfrm>
            <a:off x="418045" y="3091393"/>
            <a:ext cx="1298100" cy="60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rgbClr val="0070C0"/>
                </a:solidFill>
              </a:rPr>
              <a:t>04</a:t>
            </a:r>
            <a:endParaRPr sz="3200" dirty="0">
              <a:solidFill>
                <a:srgbClr val="0070C0"/>
              </a:solidFill>
            </a:endParaRPr>
          </a:p>
        </p:txBody>
      </p:sp>
      <p:sp>
        <p:nvSpPr>
          <p:cNvPr id="481" name="Google Shape;481;p36"/>
          <p:cNvSpPr txBox="1">
            <a:spLocks noGrp="1"/>
          </p:cNvSpPr>
          <p:nvPr>
            <p:ph type="subTitle" idx="18"/>
          </p:nvPr>
        </p:nvSpPr>
        <p:spPr>
          <a:xfrm>
            <a:off x="1233509" y="3797590"/>
            <a:ext cx="4483200" cy="4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C00000"/>
                </a:solidFill>
              </a:rPr>
              <a:t>EducationLevel.xlsx</a:t>
            </a:r>
            <a:endParaRPr dirty="0">
              <a:solidFill>
                <a:srgbClr val="C00000"/>
              </a:solidFill>
            </a:endParaRPr>
          </a:p>
        </p:txBody>
      </p:sp>
      <p:sp>
        <p:nvSpPr>
          <p:cNvPr id="482" name="Google Shape;482;p36"/>
          <p:cNvSpPr txBox="1">
            <a:spLocks noGrp="1"/>
          </p:cNvSpPr>
          <p:nvPr>
            <p:ph type="title"/>
          </p:nvPr>
        </p:nvSpPr>
        <p:spPr>
          <a:xfrm>
            <a:off x="129623" y="155280"/>
            <a:ext cx="7704000" cy="11371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D</a:t>
            </a:r>
            <a:r>
              <a:rPr lang="en" dirty="0"/>
              <a:t>ata Source &amp; Structure:</a:t>
            </a:r>
            <a:br>
              <a:rPr lang="en" dirty="0"/>
            </a:br>
            <a:r>
              <a:rPr lang="en" sz="2400" dirty="0"/>
              <a:t>we have one dataset consists of five files</a:t>
            </a:r>
            <a:endParaRPr sz="2400" dirty="0"/>
          </a:p>
        </p:txBody>
      </p:sp>
      <p:sp>
        <p:nvSpPr>
          <p:cNvPr id="484" name="Google Shape;484;p36"/>
          <p:cNvSpPr txBox="1">
            <a:spLocks noGrp="1"/>
          </p:cNvSpPr>
          <p:nvPr>
            <p:ph type="title" idx="16"/>
          </p:nvPr>
        </p:nvSpPr>
        <p:spPr>
          <a:xfrm>
            <a:off x="419203" y="3718795"/>
            <a:ext cx="1136049" cy="68029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rgbClr val="0070C0"/>
                </a:solidFill>
              </a:rPr>
              <a:t>05</a:t>
            </a:r>
            <a:endParaRPr sz="3200" dirty="0">
              <a:solidFill>
                <a:srgbClr val="0070C0"/>
              </a:solidFill>
            </a:endParaRPr>
          </a:p>
        </p:txBody>
      </p:sp>
      <p:sp>
        <p:nvSpPr>
          <p:cNvPr id="486" name="Google Shape;486;p36"/>
          <p:cNvSpPr txBox="1">
            <a:spLocks noGrp="1"/>
          </p:cNvSpPr>
          <p:nvPr>
            <p:ph type="subTitle" idx="15"/>
          </p:nvPr>
        </p:nvSpPr>
        <p:spPr>
          <a:xfrm>
            <a:off x="1233509" y="3206255"/>
            <a:ext cx="4483200" cy="4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C00000"/>
                </a:solidFill>
              </a:rPr>
              <a:t>SatisfiedLevel.xlsx</a:t>
            </a:r>
            <a:endParaRPr dirty="0">
              <a:solidFill>
                <a:srgbClr val="C00000"/>
              </a:solidFill>
            </a:endParaRPr>
          </a:p>
        </p:txBody>
      </p:sp>
      <p:grpSp>
        <p:nvGrpSpPr>
          <p:cNvPr id="487" name="Google Shape;487;p36"/>
          <p:cNvGrpSpPr/>
          <p:nvPr/>
        </p:nvGrpSpPr>
        <p:grpSpPr>
          <a:xfrm>
            <a:off x="6780860" y="512023"/>
            <a:ext cx="2209953" cy="3903935"/>
            <a:chOff x="6647150" y="654110"/>
            <a:chExt cx="2209953" cy="3903935"/>
          </a:xfrm>
        </p:grpSpPr>
        <p:grpSp>
          <p:nvGrpSpPr>
            <p:cNvPr id="488" name="Google Shape;488;p36"/>
            <p:cNvGrpSpPr/>
            <p:nvPr/>
          </p:nvGrpSpPr>
          <p:grpSpPr>
            <a:xfrm>
              <a:off x="6647150" y="654110"/>
              <a:ext cx="1665330" cy="2361950"/>
              <a:chOff x="6758675" y="1052475"/>
              <a:chExt cx="1665330" cy="2361950"/>
            </a:xfrm>
          </p:grpSpPr>
          <p:sp>
            <p:nvSpPr>
              <p:cNvPr id="489" name="Google Shape;489;p36"/>
              <p:cNvSpPr/>
              <p:nvPr/>
            </p:nvSpPr>
            <p:spPr>
              <a:xfrm>
                <a:off x="6758675" y="1052475"/>
                <a:ext cx="1665330" cy="2361950"/>
              </a:xfrm>
              <a:custGeom>
                <a:avLst/>
                <a:gdLst/>
                <a:ahLst/>
                <a:cxnLst/>
                <a:rect l="l" t="t" r="r" b="b"/>
                <a:pathLst>
                  <a:path w="18689" h="26506" extrusionOk="0">
                    <a:moveTo>
                      <a:pt x="1157" y="0"/>
                    </a:moveTo>
                    <a:lnTo>
                      <a:pt x="1" y="25720"/>
                    </a:lnTo>
                    <a:lnTo>
                      <a:pt x="17532" y="26505"/>
                    </a:lnTo>
                    <a:lnTo>
                      <a:pt x="18689" y="793"/>
                    </a:lnTo>
                    <a:lnTo>
                      <a:pt x="1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6"/>
              <p:cNvSpPr/>
              <p:nvPr/>
            </p:nvSpPr>
            <p:spPr>
              <a:xfrm rot="181699">
                <a:off x="6976096" y="1198213"/>
                <a:ext cx="465650" cy="74352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6"/>
              <p:cNvSpPr/>
              <p:nvPr/>
            </p:nvSpPr>
            <p:spPr>
              <a:xfrm>
                <a:off x="7562164" y="1264375"/>
                <a:ext cx="765968" cy="179557"/>
              </a:xfrm>
              <a:custGeom>
                <a:avLst/>
                <a:gdLst/>
                <a:ahLst/>
                <a:cxnLst/>
                <a:rect l="l" t="t" r="r" b="b"/>
                <a:pathLst>
                  <a:path w="8596" h="2015" extrusionOk="0">
                    <a:moveTo>
                      <a:pt x="66" y="0"/>
                    </a:moveTo>
                    <a:lnTo>
                      <a:pt x="1" y="1665"/>
                    </a:lnTo>
                    <a:lnTo>
                      <a:pt x="8523" y="2014"/>
                    </a:lnTo>
                    <a:lnTo>
                      <a:pt x="8595" y="342"/>
                    </a:lnTo>
                    <a:lnTo>
                      <a:pt x="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7564748" y="1501493"/>
                <a:ext cx="745206" cy="30565"/>
              </a:xfrm>
              <a:custGeom>
                <a:avLst/>
                <a:gdLst/>
                <a:ahLst/>
                <a:cxnLst/>
                <a:rect l="l" t="t" r="r" b="b"/>
                <a:pathLst>
                  <a:path w="8363" h="343" fill="none" extrusionOk="0">
                    <a:moveTo>
                      <a:pt x="1" y="1"/>
                    </a:moveTo>
                    <a:lnTo>
                      <a:pt x="8363" y="342"/>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7561540" y="1578572"/>
                <a:ext cx="745830" cy="29941"/>
              </a:xfrm>
              <a:custGeom>
                <a:avLst/>
                <a:gdLst/>
                <a:ahLst/>
                <a:cxnLst/>
                <a:rect l="l" t="t" r="r" b="b"/>
                <a:pathLst>
                  <a:path w="8370" h="336" fill="none" extrusionOk="0">
                    <a:moveTo>
                      <a:pt x="0" y="1"/>
                    </a:moveTo>
                    <a:lnTo>
                      <a:pt x="8370" y="335"/>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6"/>
              <p:cNvSpPr/>
              <p:nvPr/>
            </p:nvSpPr>
            <p:spPr>
              <a:xfrm>
                <a:off x="7559580" y="1642107"/>
                <a:ext cx="745206" cy="29852"/>
              </a:xfrm>
              <a:custGeom>
                <a:avLst/>
                <a:gdLst/>
                <a:ahLst/>
                <a:cxnLst/>
                <a:rect l="l" t="t" r="r" b="b"/>
                <a:pathLst>
                  <a:path w="8363" h="335" fill="none" extrusionOk="0">
                    <a:moveTo>
                      <a:pt x="0" y="1"/>
                    </a:moveTo>
                    <a:lnTo>
                      <a:pt x="8363" y="335"/>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7556372" y="1718562"/>
                <a:ext cx="745206" cy="30565"/>
              </a:xfrm>
              <a:custGeom>
                <a:avLst/>
                <a:gdLst/>
                <a:ahLst/>
                <a:cxnLst/>
                <a:rect l="l" t="t" r="r" b="b"/>
                <a:pathLst>
                  <a:path w="8363" h="343" fill="none" extrusionOk="0">
                    <a:moveTo>
                      <a:pt x="0" y="1"/>
                    </a:moveTo>
                    <a:lnTo>
                      <a:pt x="8362" y="342"/>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7553788" y="1783344"/>
                <a:ext cx="745206" cy="29941"/>
              </a:xfrm>
              <a:custGeom>
                <a:avLst/>
                <a:gdLst/>
                <a:ahLst/>
                <a:cxnLst/>
                <a:rect l="l" t="t" r="r" b="b"/>
                <a:pathLst>
                  <a:path w="8363" h="336" fill="none" extrusionOk="0">
                    <a:moveTo>
                      <a:pt x="0" y="1"/>
                    </a:moveTo>
                    <a:lnTo>
                      <a:pt x="8362" y="335"/>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6"/>
              <p:cNvSpPr/>
              <p:nvPr/>
            </p:nvSpPr>
            <p:spPr>
              <a:xfrm>
                <a:off x="7550491" y="1859175"/>
                <a:ext cx="745206" cy="31188"/>
              </a:xfrm>
              <a:custGeom>
                <a:avLst/>
                <a:gdLst/>
                <a:ahLst/>
                <a:cxnLst/>
                <a:rect l="l" t="t" r="r" b="b"/>
                <a:pathLst>
                  <a:path w="8363" h="350" fill="none" extrusionOk="0">
                    <a:moveTo>
                      <a:pt x="1" y="0"/>
                    </a:moveTo>
                    <a:lnTo>
                      <a:pt x="8363" y="349"/>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6"/>
              <p:cNvSpPr/>
              <p:nvPr/>
            </p:nvSpPr>
            <p:spPr>
              <a:xfrm>
                <a:off x="6885743" y="2026343"/>
                <a:ext cx="1405403" cy="205488"/>
              </a:xfrm>
              <a:custGeom>
                <a:avLst/>
                <a:gdLst/>
                <a:ahLst/>
                <a:cxnLst/>
                <a:rect l="l" t="t" r="r" b="b"/>
                <a:pathLst>
                  <a:path w="15772" h="2306" extrusionOk="0">
                    <a:moveTo>
                      <a:pt x="73" y="1"/>
                    </a:moveTo>
                    <a:lnTo>
                      <a:pt x="0" y="1673"/>
                    </a:lnTo>
                    <a:lnTo>
                      <a:pt x="15707" y="2306"/>
                    </a:lnTo>
                    <a:lnTo>
                      <a:pt x="15772" y="640"/>
                    </a:lnTo>
                    <a:lnTo>
                      <a:pt x="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6"/>
              <p:cNvSpPr/>
              <p:nvPr/>
            </p:nvSpPr>
            <p:spPr>
              <a:xfrm>
                <a:off x="6896080" y="2263461"/>
                <a:ext cx="1371810" cy="55872"/>
              </a:xfrm>
              <a:custGeom>
                <a:avLst/>
                <a:gdLst/>
                <a:ahLst/>
                <a:cxnLst/>
                <a:rect l="l" t="t" r="r" b="b"/>
                <a:pathLst>
                  <a:path w="15395" h="627" fill="none" extrusionOk="0">
                    <a:moveTo>
                      <a:pt x="0" y="1"/>
                    </a:moveTo>
                    <a:lnTo>
                      <a:pt x="15394"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6892872" y="2340629"/>
                <a:ext cx="1371721" cy="55783"/>
              </a:xfrm>
              <a:custGeom>
                <a:avLst/>
                <a:gdLst/>
                <a:ahLst/>
                <a:cxnLst/>
                <a:rect l="l" t="t" r="r" b="b"/>
                <a:pathLst>
                  <a:path w="15394" h="626" fill="none" extrusionOk="0">
                    <a:moveTo>
                      <a:pt x="0" y="0"/>
                    </a:moveTo>
                    <a:lnTo>
                      <a:pt x="15394"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a:off x="6889575" y="2404074"/>
                <a:ext cx="1373147" cy="56496"/>
              </a:xfrm>
              <a:custGeom>
                <a:avLst/>
                <a:gdLst/>
                <a:ahLst/>
                <a:cxnLst/>
                <a:rect l="l" t="t" r="r" b="b"/>
                <a:pathLst>
                  <a:path w="15410" h="634" fill="none" extrusionOk="0">
                    <a:moveTo>
                      <a:pt x="1" y="1"/>
                    </a:moveTo>
                    <a:lnTo>
                      <a:pt x="15409" y="633"/>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6"/>
              <p:cNvSpPr/>
              <p:nvPr/>
            </p:nvSpPr>
            <p:spPr>
              <a:xfrm>
                <a:off x="6886991" y="2481242"/>
                <a:ext cx="1371810" cy="55159"/>
              </a:xfrm>
              <a:custGeom>
                <a:avLst/>
                <a:gdLst/>
                <a:ahLst/>
                <a:cxnLst/>
                <a:rect l="l" t="t" r="r" b="b"/>
                <a:pathLst>
                  <a:path w="15395" h="619" fill="none" extrusionOk="0">
                    <a:moveTo>
                      <a:pt x="1" y="0"/>
                    </a:moveTo>
                    <a:lnTo>
                      <a:pt x="15394" y="618"/>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a:off x="6883783" y="2545311"/>
                <a:ext cx="1373057" cy="55872"/>
              </a:xfrm>
              <a:custGeom>
                <a:avLst/>
                <a:gdLst/>
                <a:ahLst/>
                <a:cxnLst/>
                <a:rect l="l" t="t" r="r" b="b"/>
                <a:pathLst>
                  <a:path w="15409" h="627" fill="none" extrusionOk="0">
                    <a:moveTo>
                      <a:pt x="0" y="1"/>
                    </a:moveTo>
                    <a:lnTo>
                      <a:pt x="15409"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6"/>
              <p:cNvSpPr/>
              <p:nvPr/>
            </p:nvSpPr>
            <p:spPr>
              <a:xfrm>
                <a:off x="6859189" y="2697598"/>
                <a:ext cx="1405403" cy="206201"/>
              </a:xfrm>
              <a:custGeom>
                <a:avLst/>
                <a:gdLst/>
                <a:ahLst/>
                <a:cxnLst/>
                <a:rect l="l" t="t" r="r" b="b"/>
                <a:pathLst>
                  <a:path w="15772" h="2314" extrusionOk="0">
                    <a:moveTo>
                      <a:pt x="65" y="1"/>
                    </a:moveTo>
                    <a:lnTo>
                      <a:pt x="0" y="1673"/>
                    </a:lnTo>
                    <a:lnTo>
                      <a:pt x="15706" y="2313"/>
                    </a:lnTo>
                    <a:lnTo>
                      <a:pt x="15772" y="641"/>
                    </a:lnTo>
                    <a:lnTo>
                      <a:pt x="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6"/>
              <p:cNvSpPr/>
              <p:nvPr/>
            </p:nvSpPr>
            <p:spPr>
              <a:xfrm>
                <a:off x="6868189" y="2935429"/>
                <a:ext cx="1372434" cy="56496"/>
              </a:xfrm>
              <a:custGeom>
                <a:avLst/>
                <a:gdLst/>
                <a:ahLst/>
                <a:cxnLst/>
                <a:rect l="l" t="t" r="r" b="b"/>
                <a:pathLst>
                  <a:path w="15402" h="634" fill="none" extrusionOk="0">
                    <a:moveTo>
                      <a:pt x="1" y="0"/>
                    </a:moveTo>
                    <a:lnTo>
                      <a:pt x="15402" y="633"/>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a:off x="6864981" y="3011884"/>
                <a:ext cx="1373057" cy="55783"/>
              </a:xfrm>
              <a:custGeom>
                <a:avLst/>
                <a:gdLst/>
                <a:ahLst/>
                <a:cxnLst/>
                <a:rect l="l" t="t" r="r" b="b"/>
                <a:pathLst>
                  <a:path w="15409" h="626" fill="none" extrusionOk="0">
                    <a:moveTo>
                      <a:pt x="0" y="0"/>
                    </a:moveTo>
                    <a:lnTo>
                      <a:pt x="15409"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6"/>
              <p:cNvSpPr/>
              <p:nvPr/>
            </p:nvSpPr>
            <p:spPr>
              <a:xfrm>
                <a:off x="6863021" y="3076042"/>
                <a:ext cx="1371810" cy="55783"/>
              </a:xfrm>
              <a:custGeom>
                <a:avLst/>
                <a:gdLst/>
                <a:ahLst/>
                <a:cxnLst/>
                <a:rect l="l" t="t" r="r" b="b"/>
                <a:pathLst>
                  <a:path w="15395" h="626" fill="none" extrusionOk="0">
                    <a:moveTo>
                      <a:pt x="1" y="0"/>
                    </a:moveTo>
                    <a:lnTo>
                      <a:pt x="15394"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6"/>
              <p:cNvSpPr/>
              <p:nvPr/>
            </p:nvSpPr>
            <p:spPr>
              <a:xfrm>
                <a:off x="6859813" y="3153121"/>
                <a:ext cx="1372434" cy="55783"/>
              </a:xfrm>
              <a:custGeom>
                <a:avLst/>
                <a:gdLst/>
                <a:ahLst/>
                <a:cxnLst/>
                <a:rect l="l" t="t" r="r" b="b"/>
                <a:pathLst>
                  <a:path w="15402" h="626" fill="none" extrusionOk="0">
                    <a:moveTo>
                      <a:pt x="0" y="1"/>
                    </a:moveTo>
                    <a:lnTo>
                      <a:pt x="15401" y="626"/>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6"/>
              <p:cNvSpPr/>
              <p:nvPr/>
            </p:nvSpPr>
            <p:spPr>
              <a:xfrm>
                <a:off x="6857228" y="3216656"/>
                <a:ext cx="1371721" cy="56407"/>
              </a:xfrm>
              <a:custGeom>
                <a:avLst/>
                <a:gdLst/>
                <a:ahLst/>
                <a:cxnLst/>
                <a:rect l="l" t="t" r="r" b="b"/>
                <a:pathLst>
                  <a:path w="15394" h="633" fill="none" extrusionOk="0">
                    <a:moveTo>
                      <a:pt x="0" y="0"/>
                    </a:moveTo>
                    <a:lnTo>
                      <a:pt x="15394" y="633"/>
                    </a:lnTo>
                  </a:path>
                </a:pathLst>
              </a:custGeom>
              <a:solidFill>
                <a:schemeClr val="dk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6"/>
              <p:cNvSpPr/>
              <p:nvPr/>
            </p:nvSpPr>
            <p:spPr>
              <a:xfrm>
                <a:off x="6907129" y="1136683"/>
                <a:ext cx="598090" cy="858664"/>
              </a:xfrm>
              <a:custGeom>
                <a:avLst/>
                <a:gdLst/>
                <a:ahLst/>
                <a:cxnLst/>
                <a:rect l="l" t="t" r="r" b="b"/>
                <a:pathLst>
                  <a:path w="6712" h="9636" fill="none" extrusionOk="0">
                    <a:moveTo>
                      <a:pt x="524" y="1"/>
                    </a:moveTo>
                    <a:lnTo>
                      <a:pt x="6712" y="350"/>
                    </a:lnTo>
                    <a:lnTo>
                      <a:pt x="6188" y="9635"/>
                    </a:lnTo>
                    <a:lnTo>
                      <a:pt x="0" y="9294"/>
                    </a:lnTo>
                    <a:close/>
                  </a:path>
                </a:pathLst>
              </a:custGeom>
              <a:solidFill>
                <a:schemeClr val="lt2"/>
              </a:solid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36"/>
              <p:cNvGrpSpPr/>
              <p:nvPr/>
            </p:nvGrpSpPr>
            <p:grpSpPr>
              <a:xfrm rot="-127571">
                <a:off x="6901393" y="1227496"/>
                <a:ext cx="556839" cy="772955"/>
                <a:chOff x="6882497" y="1221247"/>
                <a:chExt cx="556845" cy="772964"/>
              </a:xfrm>
            </p:grpSpPr>
            <p:sp>
              <p:nvSpPr>
                <p:cNvPr id="512" name="Google Shape;512;p36"/>
                <p:cNvSpPr/>
                <p:nvPr/>
              </p:nvSpPr>
              <p:spPr>
                <a:xfrm>
                  <a:off x="7207067" y="1250474"/>
                  <a:ext cx="226868" cy="379341"/>
                </a:xfrm>
                <a:custGeom>
                  <a:avLst/>
                  <a:gdLst/>
                  <a:ahLst/>
                  <a:cxnLst/>
                  <a:rect l="l" t="t" r="r" b="b"/>
                  <a:pathLst>
                    <a:path w="2546" h="4257" extrusionOk="0">
                      <a:moveTo>
                        <a:pt x="1142" y="0"/>
                      </a:moveTo>
                      <a:cubicBezTo>
                        <a:pt x="840" y="0"/>
                        <a:pt x="604" y="91"/>
                        <a:pt x="604" y="91"/>
                      </a:cubicBezTo>
                      <a:cubicBezTo>
                        <a:pt x="604" y="91"/>
                        <a:pt x="299" y="1291"/>
                        <a:pt x="74" y="3261"/>
                      </a:cubicBezTo>
                      <a:cubicBezTo>
                        <a:pt x="37" y="3588"/>
                        <a:pt x="1" y="3908"/>
                        <a:pt x="23" y="4177"/>
                      </a:cubicBezTo>
                      <a:cubicBezTo>
                        <a:pt x="275" y="4231"/>
                        <a:pt x="504" y="4257"/>
                        <a:pt x="710" y="4257"/>
                      </a:cubicBezTo>
                      <a:cubicBezTo>
                        <a:pt x="867" y="4257"/>
                        <a:pt x="1011" y="4242"/>
                        <a:pt x="1142" y="4214"/>
                      </a:cubicBezTo>
                      <a:lnTo>
                        <a:pt x="1135" y="4046"/>
                      </a:lnTo>
                      <a:lnTo>
                        <a:pt x="1179" y="4206"/>
                      </a:lnTo>
                      <a:cubicBezTo>
                        <a:pt x="1361" y="4170"/>
                        <a:pt x="1528" y="4097"/>
                        <a:pt x="1681" y="4017"/>
                      </a:cubicBezTo>
                      <a:lnTo>
                        <a:pt x="1724" y="3632"/>
                      </a:lnTo>
                      <a:lnTo>
                        <a:pt x="1739" y="3981"/>
                      </a:lnTo>
                      <a:cubicBezTo>
                        <a:pt x="1840" y="3908"/>
                        <a:pt x="1942" y="3828"/>
                        <a:pt x="2044" y="3734"/>
                      </a:cubicBezTo>
                      <a:cubicBezTo>
                        <a:pt x="2080" y="3450"/>
                        <a:pt x="2546" y="985"/>
                        <a:pt x="2015" y="374"/>
                      </a:cubicBezTo>
                      <a:cubicBezTo>
                        <a:pt x="1757" y="78"/>
                        <a:pt x="142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6928070" y="1458988"/>
                  <a:ext cx="500071" cy="374173"/>
                </a:xfrm>
                <a:custGeom>
                  <a:avLst/>
                  <a:gdLst/>
                  <a:ahLst/>
                  <a:cxnLst/>
                  <a:rect l="l" t="t" r="r" b="b"/>
                  <a:pathLst>
                    <a:path w="5612" h="4199" extrusionOk="0">
                      <a:moveTo>
                        <a:pt x="2708" y="0"/>
                      </a:moveTo>
                      <a:cubicBezTo>
                        <a:pt x="2450" y="0"/>
                        <a:pt x="2237" y="78"/>
                        <a:pt x="2237" y="78"/>
                      </a:cubicBezTo>
                      <a:cubicBezTo>
                        <a:pt x="2237" y="78"/>
                        <a:pt x="2790" y="2405"/>
                        <a:pt x="1910" y="2666"/>
                      </a:cubicBezTo>
                      <a:cubicBezTo>
                        <a:pt x="1030" y="2928"/>
                        <a:pt x="41" y="2928"/>
                        <a:pt x="12" y="3750"/>
                      </a:cubicBezTo>
                      <a:cubicBezTo>
                        <a:pt x="0" y="4087"/>
                        <a:pt x="558" y="4199"/>
                        <a:pt x="1306" y="4199"/>
                      </a:cubicBezTo>
                      <a:cubicBezTo>
                        <a:pt x="2804" y="4199"/>
                        <a:pt x="5066" y="3750"/>
                        <a:pt x="5066" y="3750"/>
                      </a:cubicBezTo>
                      <a:cubicBezTo>
                        <a:pt x="5066" y="3750"/>
                        <a:pt x="5611" y="3023"/>
                        <a:pt x="4630" y="2819"/>
                      </a:cubicBezTo>
                      <a:cubicBezTo>
                        <a:pt x="3648" y="2623"/>
                        <a:pt x="3619" y="2666"/>
                        <a:pt x="3619" y="1125"/>
                      </a:cubicBezTo>
                      <a:cubicBezTo>
                        <a:pt x="3615" y="185"/>
                        <a:pt x="3107" y="0"/>
                        <a:pt x="2708" y="0"/>
                      </a:cubicBezTo>
                      <a:close/>
                    </a:path>
                  </a:pathLst>
                </a:custGeom>
                <a:solidFill>
                  <a:srgbClr val="852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7126781" y="1458988"/>
                  <a:ext cx="125731" cy="190963"/>
                </a:xfrm>
                <a:custGeom>
                  <a:avLst/>
                  <a:gdLst/>
                  <a:ahLst/>
                  <a:cxnLst/>
                  <a:rect l="l" t="t" r="r" b="b"/>
                  <a:pathLst>
                    <a:path w="1411" h="2143" extrusionOk="0">
                      <a:moveTo>
                        <a:pt x="473" y="0"/>
                      </a:moveTo>
                      <a:cubicBezTo>
                        <a:pt x="214" y="0"/>
                        <a:pt x="0" y="78"/>
                        <a:pt x="0" y="78"/>
                      </a:cubicBezTo>
                      <a:cubicBezTo>
                        <a:pt x="0" y="78"/>
                        <a:pt x="116" y="579"/>
                        <a:pt x="167" y="1139"/>
                      </a:cubicBezTo>
                      <a:cubicBezTo>
                        <a:pt x="516" y="1852"/>
                        <a:pt x="1345" y="2121"/>
                        <a:pt x="1411" y="2143"/>
                      </a:cubicBezTo>
                      <a:cubicBezTo>
                        <a:pt x="1404" y="1961"/>
                        <a:pt x="1382" y="1416"/>
                        <a:pt x="1382" y="1125"/>
                      </a:cubicBezTo>
                      <a:cubicBezTo>
                        <a:pt x="1382" y="185"/>
                        <a:pt x="873" y="0"/>
                        <a:pt x="473" y="0"/>
                      </a:cubicBezTo>
                      <a:close/>
                    </a:path>
                  </a:pathLst>
                </a:custGeom>
                <a:solidFill>
                  <a:srgbClr val="300067">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rot="247686">
                  <a:off x="6891930" y="1693704"/>
                  <a:ext cx="537979" cy="281508"/>
                </a:xfrm>
                <a:custGeom>
                  <a:avLst/>
                  <a:gdLst/>
                  <a:ahLst/>
                  <a:cxnLst/>
                  <a:rect l="l" t="t" r="r" b="b"/>
                  <a:pathLst>
                    <a:path w="6037" h="2873" extrusionOk="0">
                      <a:moveTo>
                        <a:pt x="4778" y="0"/>
                      </a:moveTo>
                      <a:cubicBezTo>
                        <a:pt x="4778" y="0"/>
                        <a:pt x="4553" y="829"/>
                        <a:pt x="3549" y="888"/>
                      </a:cubicBezTo>
                      <a:cubicBezTo>
                        <a:pt x="3508" y="890"/>
                        <a:pt x="3467" y="892"/>
                        <a:pt x="3427" y="892"/>
                      </a:cubicBezTo>
                      <a:cubicBezTo>
                        <a:pt x="2390" y="892"/>
                        <a:pt x="1891" y="15"/>
                        <a:pt x="1891" y="15"/>
                      </a:cubicBezTo>
                      <a:cubicBezTo>
                        <a:pt x="1891" y="15"/>
                        <a:pt x="1878" y="14"/>
                        <a:pt x="1854" y="14"/>
                      </a:cubicBezTo>
                      <a:cubicBezTo>
                        <a:pt x="1655" y="14"/>
                        <a:pt x="702" y="49"/>
                        <a:pt x="488" y="706"/>
                      </a:cubicBezTo>
                      <a:cubicBezTo>
                        <a:pt x="248" y="1447"/>
                        <a:pt x="1" y="2764"/>
                        <a:pt x="1" y="2764"/>
                      </a:cubicBezTo>
                      <a:lnTo>
                        <a:pt x="6036" y="2873"/>
                      </a:lnTo>
                      <a:cubicBezTo>
                        <a:pt x="6036" y="2873"/>
                        <a:pt x="5833" y="946"/>
                        <a:pt x="5803" y="786"/>
                      </a:cubicBezTo>
                      <a:cubicBezTo>
                        <a:pt x="5789" y="633"/>
                        <a:pt x="5789" y="139"/>
                        <a:pt x="47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7047742" y="1295563"/>
                  <a:ext cx="366143" cy="317232"/>
                </a:xfrm>
                <a:custGeom>
                  <a:avLst/>
                  <a:gdLst/>
                  <a:ahLst/>
                  <a:cxnLst/>
                  <a:rect l="l" t="t" r="r" b="b"/>
                  <a:pathLst>
                    <a:path w="4109" h="3560" extrusionOk="0">
                      <a:moveTo>
                        <a:pt x="2416" y="1"/>
                      </a:moveTo>
                      <a:cubicBezTo>
                        <a:pt x="1758" y="1"/>
                        <a:pt x="1076" y="421"/>
                        <a:pt x="1076" y="421"/>
                      </a:cubicBezTo>
                      <a:cubicBezTo>
                        <a:pt x="0" y="1774"/>
                        <a:pt x="1207" y="3453"/>
                        <a:pt x="2320" y="3555"/>
                      </a:cubicBezTo>
                      <a:cubicBezTo>
                        <a:pt x="2349" y="3558"/>
                        <a:pt x="2378" y="3559"/>
                        <a:pt x="2406" y="3559"/>
                      </a:cubicBezTo>
                      <a:cubicBezTo>
                        <a:pt x="3609" y="3559"/>
                        <a:pt x="4108" y="1206"/>
                        <a:pt x="3185" y="290"/>
                      </a:cubicBezTo>
                      <a:cubicBezTo>
                        <a:pt x="2969" y="76"/>
                        <a:pt x="2695" y="1"/>
                        <a:pt x="2416" y="1"/>
                      </a:cubicBezTo>
                      <a:close/>
                    </a:path>
                  </a:pathLst>
                </a:custGeom>
                <a:solidFill>
                  <a:srgbClr val="8520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6999713" y="1221247"/>
                  <a:ext cx="307243" cy="404738"/>
                </a:xfrm>
                <a:custGeom>
                  <a:avLst/>
                  <a:gdLst/>
                  <a:ahLst/>
                  <a:cxnLst/>
                  <a:rect l="l" t="t" r="r" b="b"/>
                  <a:pathLst>
                    <a:path w="3448" h="4542" extrusionOk="0">
                      <a:moveTo>
                        <a:pt x="2280" y="0"/>
                      </a:moveTo>
                      <a:cubicBezTo>
                        <a:pt x="1820" y="0"/>
                        <a:pt x="1334" y="122"/>
                        <a:pt x="1063" y="281"/>
                      </a:cubicBezTo>
                      <a:cubicBezTo>
                        <a:pt x="234" y="775"/>
                        <a:pt x="81" y="1742"/>
                        <a:pt x="15" y="2978"/>
                      </a:cubicBezTo>
                      <a:cubicBezTo>
                        <a:pt x="8" y="3080"/>
                        <a:pt x="8" y="3175"/>
                        <a:pt x="1" y="3255"/>
                      </a:cubicBezTo>
                      <a:cubicBezTo>
                        <a:pt x="81" y="3393"/>
                        <a:pt x="161" y="3509"/>
                        <a:pt x="255" y="3611"/>
                      </a:cubicBezTo>
                      <a:lnTo>
                        <a:pt x="292" y="3080"/>
                      </a:lnTo>
                      <a:lnTo>
                        <a:pt x="292" y="3080"/>
                      </a:lnTo>
                      <a:cubicBezTo>
                        <a:pt x="292" y="3109"/>
                        <a:pt x="270" y="3378"/>
                        <a:pt x="321" y="3684"/>
                      </a:cubicBezTo>
                      <a:cubicBezTo>
                        <a:pt x="590" y="3989"/>
                        <a:pt x="888" y="4200"/>
                        <a:pt x="1230" y="4345"/>
                      </a:cubicBezTo>
                      <a:lnTo>
                        <a:pt x="1252" y="3938"/>
                      </a:lnTo>
                      <a:lnTo>
                        <a:pt x="1252" y="3938"/>
                      </a:lnTo>
                      <a:cubicBezTo>
                        <a:pt x="1252" y="3939"/>
                        <a:pt x="1244" y="4157"/>
                        <a:pt x="1252" y="4353"/>
                      </a:cubicBezTo>
                      <a:cubicBezTo>
                        <a:pt x="1448" y="4433"/>
                        <a:pt x="1637" y="4498"/>
                        <a:pt x="1848" y="4542"/>
                      </a:cubicBezTo>
                      <a:cubicBezTo>
                        <a:pt x="1790" y="4047"/>
                        <a:pt x="1630" y="3342"/>
                        <a:pt x="1753" y="2818"/>
                      </a:cubicBezTo>
                      <a:cubicBezTo>
                        <a:pt x="2037" y="1640"/>
                        <a:pt x="3448" y="1735"/>
                        <a:pt x="3411" y="746"/>
                      </a:cubicBezTo>
                      <a:cubicBezTo>
                        <a:pt x="3391" y="192"/>
                        <a:pt x="2856" y="0"/>
                        <a:pt x="2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 name="Google Shape;518;p36"/>
            <p:cNvGrpSpPr/>
            <p:nvPr/>
          </p:nvGrpSpPr>
          <p:grpSpPr>
            <a:xfrm>
              <a:off x="6702350" y="3458991"/>
              <a:ext cx="1554919" cy="1099054"/>
              <a:chOff x="6702350" y="3458991"/>
              <a:chExt cx="1554919" cy="1099054"/>
            </a:xfrm>
          </p:grpSpPr>
          <p:grpSp>
            <p:nvGrpSpPr>
              <p:cNvPr id="519" name="Google Shape;519;p36"/>
              <p:cNvGrpSpPr/>
              <p:nvPr/>
            </p:nvGrpSpPr>
            <p:grpSpPr>
              <a:xfrm>
                <a:off x="6817450" y="3458991"/>
                <a:ext cx="682017" cy="685038"/>
                <a:chOff x="6647150" y="3888525"/>
                <a:chExt cx="682017" cy="685038"/>
              </a:xfrm>
            </p:grpSpPr>
            <p:sp>
              <p:nvSpPr>
                <p:cNvPr id="520" name="Google Shape;520;p36"/>
                <p:cNvSpPr/>
                <p:nvPr/>
              </p:nvSpPr>
              <p:spPr>
                <a:xfrm>
                  <a:off x="6647150" y="4016152"/>
                  <a:ext cx="342356" cy="341706"/>
                </a:xfrm>
                <a:custGeom>
                  <a:avLst/>
                  <a:gdLst/>
                  <a:ahLst/>
                  <a:cxnLst/>
                  <a:rect l="l" t="t" r="r" b="b"/>
                  <a:pathLst>
                    <a:path w="7374" h="7360" extrusionOk="0">
                      <a:moveTo>
                        <a:pt x="3680" y="1142"/>
                      </a:moveTo>
                      <a:cubicBezTo>
                        <a:pt x="5083" y="1142"/>
                        <a:pt x="6218" y="2276"/>
                        <a:pt x="6210" y="3673"/>
                      </a:cubicBezTo>
                      <a:cubicBezTo>
                        <a:pt x="6210" y="5061"/>
                        <a:pt x="5069" y="6196"/>
                        <a:pt x="3680" y="6196"/>
                      </a:cubicBezTo>
                      <a:cubicBezTo>
                        <a:pt x="2291" y="6196"/>
                        <a:pt x="1157" y="5061"/>
                        <a:pt x="1157" y="3673"/>
                      </a:cubicBezTo>
                      <a:cubicBezTo>
                        <a:pt x="1157" y="2276"/>
                        <a:pt x="2291" y="1142"/>
                        <a:pt x="3680" y="1142"/>
                      </a:cubicBezTo>
                      <a:close/>
                      <a:moveTo>
                        <a:pt x="3680" y="0"/>
                      </a:moveTo>
                      <a:cubicBezTo>
                        <a:pt x="1651" y="0"/>
                        <a:pt x="1" y="1644"/>
                        <a:pt x="1" y="3680"/>
                      </a:cubicBezTo>
                      <a:cubicBezTo>
                        <a:pt x="1" y="5709"/>
                        <a:pt x="1644" y="7359"/>
                        <a:pt x="3680" y="7359"/>
                      </a:cubicBezTo>
                      <a:cubicBezTo>
                        <a:pt x="5716" y="7359"/>
                        <a:pt x="7374" y="5709"/>
                        <a:pt x="7359" y="3680"/>
                      </a:cubicBezTo>
                      <a:cubicBezTo>
                        <a:pt x="7359" y="1651"/>
                        <a:pt x="5716" y="0"/>
                        <a:pt x="3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6772734" y="4015455"/>
                  <a:ext cx="216770" cy="342031"/>
                </a:xfrm>
                <a:custGeom>
                  <a:avLst/>
                  <a:gdLst/>
                  <a:ahLst/>
                  <a:cxnLst/>
                  <a:rect l="l" t="t" r="r" b="b"/>
                  <a:pathLst>
                    <a:path w="4669" h="7367" extrusionOk="0">
                      <a:moveTo>
                        <a:pt x="975" y="1"/>
                      </a:moveTo>
                      <a:cubicBezTo>
                        <a:pt x="641" y="1"/>
                        <a:pt x="313" y="52"/>
                        <a:pt x="1" y="139"/>
                      </a:cubicBezTo>
                      <a:lnTo>
                        <a:pt x="1" y="1361"/>
                      </a:lnTo>
                      <a:cubicBezTo>
                        <a:pt x="306" y="1230"/>
                        <a:pt x="633" y="1157"/>
                        <a:pt x="975" y="1157"/>
                      </a:cubicBezTo>
                      <a:cubicBezTo>
                        <a:pt x="2364" y="1157"/>
                        <a:pt x="3505" y="2291"/>
                        <a:pt x="3505" y="3688"/>
                      </a:cubicBezTo>
                      <a:cubicBezTo>
                        <a:pt x="3505" y="5076"/>
                        <a:pt x="2364" y="6211"/>
                        <a:pt x="975" y="6211"/>
                      </a:cubicBezTo>
                      <a:cubicBezTo>
                        <a:pt x="633" y="6211"/>
                        <a:pt x="306" y="6138"/>
                        <a:pt x="1" y="6014"/>
                      </a:cubicBezTo>
                      <a:lnTo>
                        <a:pt x="1" y="7229"/>
                      </a:lnTo>
                      <a:cubicBezTo>
                        <a:pt x="313" y="7309"/>
                        <a:pt x="641" y="7367"/>
                        <a:pt x="975" y="7367"/>
                      </a:cubicBezTo>
                      <a:cubicBezTo>
                        <a:pt x="3011" y="7367"/>
                        <a:pt x="4654" y="5709"/>
                        <a:pt x="4654" y="3688"/>
                      </a:cubicBezTo>
                      <a:cubicBezTo>
                        <a:pt x="4669" y="1659"/>
                        <a:pt x="3011" y="1"/>
                        <a:pt x="975"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6815632" y="3891218"/>
                  <a:ext cx="513535" cy="682345"/>
                </a:xfrm>
                <a:custGeom>
                  <a:avLst/>
                  <a:gdLst/>
                  <a:ahLst/>
                  <a:cxnLst/>
                  <a:rect l="l" t="t" r="r" b="b"/>
                  <a:pathLst>
                    <a:path w="11061" h="14697" extrusionOk="0">
                      <a:moveTo>
                        <a:pt x="182" y="1"/>
                      </a:moveTo>
                      <a:cubicBezTo>
                        <a:pt x="80" y="1"/>
                        <a:pt x="0" y="81"/>
                        <a:pt x="0" y="183"/>
                      </a:cubicBezTo>
                      <a:lnTo>
                        <a:pt x="0" y="14515"/>
                      </a:lnTo>
                      <a:cubicBezTo>
                        <a:pt x="0" y="14617"/>
                        <a:pt x="80" y="14697"/>
                        <a:pt x="182" y="14697"/>
                      </a:cubicBezTo>
                      <a:lnTo>
                        <a:pt x="10878" y="14697"/>
                      </a:lnTo>
                      <a:cubicBezTo>
                        <a:pt x="10973" y="14697"/>
                        <a:pt x="11060" y="14617"/>
                        <a:pt x="11060" y="14515"/>
                      </a:cubicBezTo>
                      <a:lnTo>
                        <a:pt x="11060" y="183"/>
                      </a:lnTo>
                      <a:cubicBezTo>
                        <a:pt x="11060" y="81"/>
                        <a:pt x="10973" y="1"/>
                        <a:pt x="108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6940520" y="3888525"/>
                  <a:ext cx="46" cy="236362"/>
                </a:xfrm>
                <a:custGeom>
                  <a:avLst/>
                  <a:gdLst/>
                  <a:ahLst/>
                  <a:cxnLst/>
                  <a:rect l="l" t="t" r="r" b="b"/>
                  <a:pathLst>
                    <a:path w="1" h="5091" fill="none" extrusionOk="0">
                      <a:moveTo>
                        <a:pt x="1" y="1"/>
                      </a:moveTo>
                      <a:lnTo>
                        <a:pt x="1" y="5091"/>
                      </a:lnTo>
                    </a:path>
                  </a:pathLst>
                </a:custGeom>
                <a:solidFill>
                  <a:schemeClr val="accent2"/>
                </a:solidFill>
                <a:ln w="9525" cap="flat" cmpd="sng">
                  <a:solidFill>
                    <a:schemeClr val="accent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6880072" y="4059004"/>
                  <a:ext cx="120572" cy="129347"/>
                </a:xfrm>
                <a:custGeom>
                  <a:avLst/>
                  <a:gdLst/>
                  <a:ahLst/>
                  <a:cxnLst/>
                  <a:rect l="l" t="t" r="r" b="b"/>
                  <a:pathLst>
                    <a:path w="2597" h="2786" extrusionOk="0">
                      <a:moveTo>
                        <a:pt x="1273" y="1"/>
                      </a:moveTo>
                      <a:lnTo>
                        <a:pt x="1" y="1099"/>
                      </a:lnTo>
                      <a:lnTo>
                        <a:pt x="1" y="2786"/>
                      </a:lnTo>
                      <a:lnTo>
                        <a:pt x="2597" y="2786"/>
                      </a:lnTo>
                      <a:lnTo>
                        <a:pt x="2597" y="1099"/>
                      </a:lnTo>
                      <a:lnTo>
                        <a:pt x="1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36"/>
              <p:cNvGrpSpPr/>
              <p:nvPr/>
            </p:nvGrpSpPr>
            <p:grpSpPr>
              <a:xfrm>
                <a:off x="6702350" y="4144041"/>
                <a:ext cx="1554919" cy="414004"/>
                <a:chOff x="2957750" y="3303225"/>
                <a:chExt cx="1554919" cy="414004"/>
              </a:xfrm>
            </p:grpSpPr>
            <p:sp>
              <p:nvSpPr>
                <p:cNvPr id="526" name="Google Shape;526;p36"/>
                <p:cNvSpPr/>
                <p:nvPr/>
              </p:nvSpPr>
              <p:spPr>
                <a:xfrm>
                  <a:off x="2957750" y="3303225"/>
                  <a:ext cx="1554919" cy="414004"/>
                </a:xfrm>
                <a:custGeom>
                  <a:avLst/>
                  <a:gdLst/>
                  <a:ahLst/>
                  <a:cxnLst/>
                  <a:rect l="l" t="t" r="r" b="b"/>
                  <a:pathLst>
                    <a:path w="13904" h="3702" extrusionOk="0">
                      <a:moveTo>
                        <a:pt x="539" y="1"/>
                      </a:moveTo>
                      <a:cubicBezTo>
                        <a:pt x="241" y="1"/>
                        <a:pt x="1" y="248"/>
                        <a:pt x="1" y="539"/>
                      </a:cubicBezTo>
                      <a:lnTo>
                        <a:pt x="1" y="3164"/>
                      </a:lnTo>
                      <a:cubicBezTo>
                        <a:pt x="1" y="3469"/>
                        <a:pt x="248" y="3702"/>
                        <a:pt x="539" y="3702"/>
                      </a:cubicBezTo>
                      <a:lnTo>
                        <a:pt x="13904" y="3702"/>
                      </a:lnTo>
                      <a:lnTo>
                        <a:pt x="139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6"/>
                <p:cNvSpPr/>
                <p:nvPr/>
              </p:nvSpPr>
              <p:spPr>
                <a:xfrm>
                  <a:off x="3420509" y="3349635"/>
                  <a:ext cx="1092156" cy="322860"/>
                </a:xfrm>
                <a:custGeom>
                  <a:avLst/>
                  <a:gdLst/>
                  <a:ahLst/>
                  <a:cxnLst/>
                  <a:rect l="l" t="t" r="r" b="b"/>
                  <a:pathLst>
                    <a:path w="9766" h="2887" extrusionOk="0">
                      <a:moveTo>
                        <a:pt x="720" y="0"/>
                      </a:moveTo>
                      <a:cubicBezTo>
                        <a:pt x="327" y="0"/>
                        <a:pt x="0" y="313"/>
                        <a:pt x="0" y="713"/>
                      </a:cubicBezTo>
                      <a:lnTo>
                        <a:pt x="0" y="2167"/>
                      </a:lnTo>
                      <a:cubicBezTo>
                        <a:pt x="0" y="2560"/>
                        <a:pt x="313" y="2887"/>
                        <a:pt x="720" y="2887"/>
                      </a:cubicBezTo>
                      <a:lnTo>
                        <a:pt x="9766" y="2887"/>
                      </a:lnTo>
                      <a:lnTo>
                        <a:pt x="9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6"/>
                <p:cNvSpPr/>
                <p:nvPr/>
              </p:nvSpPr>
              <p:spPr>
                <a:xfrm>
                  <a:off x="2957750" y="3304902"/>
                  <a:ext cx="206666" cy="412326"/>
                </a:xfrm>
                <a:custGeom>
                  <a:avLst/>
                  <a:gdLst/>
                  <a:ahLst/>
                  <a:cxnLst/>
                  <a:rect l="l" t="t" r="r" b="b"/>
                  <a:pathLst>
                    <a:path w="1848" h="3687" extrusionOk="0">
                      <a:moveTo>
                        <a:pt x="1004" y="0"/>
                      </a:moveTo>
                      <a:cubicBezTo>
                        <a:pt x="1" y="2080"/>
                        <a:pt x="1004" y="3687"/>
                        <a:pt x="1004" y="3687"/>
                      </a:cubicBezTo>
                      <a:lnTo>
                        <a:pt x="1848" y="3687"/>
                      </a:lnTo>
                      <a:cubicBezTo>
                        <a:pt x="946" y="1898"/>
                        <a:pt x="1848" y="153"/>
                        <a:pt x="18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6"/>
                <p:cNvSpPr/>
                <p:nvPr/>
              </p:nvSpPr>
              <p:spPr>
                <a:xfrm>
                  <a:off x="3474188" y="3403314"/>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6"/>
                <p:cNvSpPr/>
                <p:nvPr/>
              </p:nvSpPr>
              <p:spPr>
                <a:xfrm>
                  <a:off x="3474188" y="3439883"/>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3474188" y="3476452"/>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3474188" y="3513021"/>
                  <a:ext cx="1033668" cy="112"/>
                </a:xfrm>
                <a:custGeom>
                  <a:avLst/>
                  <a:gdLst/>
                  <a:ahLst/>
                  <a:cxnLst/>
                  <a:rect l="l" t="t" r="r" b="b"/>
                  <a:pathLst>
                    <a:path w="9243" h="1" fill="none" extrusionOk="0">
                      <a:moveTo>
                        <a:pt x="0" y="1"/>
                      </a:moveTo>
                      <a:lnTo>
                        <a:pt x="9242" y="1"/>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3474188" y="3549590"/>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3474188" y="3586270"/>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3474188" y="3622839"/>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4299504" y="3347958"/>
                  <a:ext cx="120444" cy="146501"/>
                </a:xfrm>
                <a:custGeom>
                  <a:avLst/>
                  <a:gdLst/>
                  <a:ahLst/>
                  <a:cxnLst/>
                  <a:rect l="l" t="t" r="r" b="b"/>
                  <a:pathLst>
                    <a:path w="1077" h="1310" extrusionOk="0">
                      <a:moveTo>
                        <a:pt x="1" y="1"/>
                      </a:moveTo>
                      <a:lnTo>
                        <a:pt x="1" y="1310"/>
                      </a:lnTo>
                      <a:lnTo>
                        <a:pt x="539" y="822"/>
                      </a:lnTo>
                      <a:lnTo>
                        <a:pt x="1077" y="1310"/>
                      </a:lnTo>
                      <a:lnTo>
                        <a:pt x="10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312588" y="3361825"/>
                  <a:ext cx="4138" cy="93604"/>
                </a:xfrm>
                <a:custGeom>
                  <a:avLst/>
                  <a:gdLst/>
                  <a:ahLst/>
                  <a:cxnLst/>
                  <a:rect l="l" t="t" r="r" b="b"/>
                  <a:pathLst>
                    <a:path w="37" h="837" extrusionOk="0">
                      <a:moveTo>
                        <a:pt x="22" y="0"/>
                      </a:moveTo>
                      <a:cubicBezTo>
                        <a:pt x="22" y="0"/>
                        <a:pt x="22" y="51"/>
                        <a:pt x="15" y="124"/>
                      </a:cubicBezTo>
                      <a:cubicBezTo>
                        <a:pt x="0" y="204"/>
                        <a:pt x="0" y="306"/>
                        <a:pt x="0" y="415"/>
                      </a:cubicBezTo>
                      <a:cubicBezTo>
                        <a:pt x="15" y="524"/>
                        <a:pt x="15" y="626"/>
                        <a:pt x="15" y="706"/>
                      </a:cubicBezTo>
                      <a:cubicBezTo>
                        <a:pt x="22" y="778"/>
                        <a:pt x="22" y="836"/>
                        <a:pt x="22" y="836"/>
                      </a:cubicBezTo>
                      <a:cubicBezTo>
                        <a:pt x="22" y="836"/>
                        <a:pt x="29" y="786"/>
                        <a:pt x="29" y="706"/>
                      </a:cubicBezTo>
                      <a:cubicBezTo>
                        <a:pt x="36" y="626"/>
                        <a:pt x="36" y="524"/>
                        <a:pt x="36" y="415"/>
                      </a:cubicBezTo>
                      <a:cubicBezTo>
                        <a:pt x="29" y="306"/>
                        <a:pt x="29" y="204"/>
                        <a:pt x="29" y="124"/>
                      </a:cubicBezTo>
                      <a:cubicBezTo>
                        <a:pt x="22" y="51"/>
                        <a:pt x="22" y="0"/>
                        <a:pt x="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 name="Google Shape;538;p36"/>
            <p:cNvGrpSpPr/>
            <p:nvPr/>
          </p:nvGrpSpPr>
          <p:grpSpPr>
            <a:xfrm rot="3311543" flipH="1">
              <a:off x="7369271" y="2743829"/>
              <a:ext cx="1499039" cy="756251"/>
              <a:chOff x="3093725" y="2736975"/>
              <a:chExt cx="258875" cy="130600"/>
            </a:xfrm>
          </p:grpSpPr>
          <p:sp>
            <p:nvSpPr>
              <p:cNvPr id="539" name="Google Shape;539;p36"/>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3223350" y="2746600"/>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2" name="Google Shape;1262;p48"/>
          <p:cNvSpPr txBox="1">
            <a:spLocks noGrp="1"/>
          </p:cNvSpPr>
          <p:nvPr>
            <p:ph type="subTitle" idx="6"/>
          </p:nvPr>
        </p:nvSpPr>
        <p:spPr>
          <a:xfrm>
            <a:off x="1644326" y="3838928"/>
            <a:ext cx="3149985" cy="4815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CA" sz="2000" dirty="0">
                <a:solidFill>
                  <a:srgbClr val="C00000"/>
                </a:solidFill>
              </a:rPr>
              <a:t>Used Python &amp; SQL for preprocessing</a:t>
            </a:r>
            <a:endParaRPr sz="2000" dirty="0">
              <a:solidFill>
                <a:srgbClr val="C00000"/>
              </a:solidFill>
            </a:endParaRPr>
          </a:p>
        </p:txBody>
      </p:sp>
      <p:sp>
        <p:nvSpPr>
          <p:cNvPr id="1263" name="Google Shape;1263;p48"/>
          <p:cNvSpPr txBox="1">
            <a:spLocks noGrp="1"/>
          </p:cNvSpPr>
          <p:nvPr>
            <p:ph type="subTitle" idx="4"/>
          </p:nvPr>
        </p:nvSpPr>
        <p:spPr>
          <a:xfrm>
            <a:off x="5828278" y="2543836"/>
            <a:ext cx="3131137" cy="4815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CA" sz="2000" dirty="0">
                <a:solidFill>
                  <a:srgbClr val="C00000"/>
                </a:solidFill>
              </a:rPr>
              <a:t>Merged all files into one clean dataset</a:t>
            </a:r>
            <a:endParaRPr sz="2000" dirty="0">
              <a:solidFill>
                <a:srgbClr val="C00000"/>
              </a:solidFill>
            </a:endParaRPr>
          </a:p>
        </p:txBody>
      </p:sp>
      <p:sp>
        <p:nvSpPr>
          <p:cNvPr id="1264" name="Google Shape;1264;p48"/>
          <p:cNvSpPr txBox="1">
            <a:spLocks noGrp="1"/>
          </p:cNvSpPr>
          <p:nvPr>
            <p:ph type="title"/>
          </p:nvPr>
        </p:nvSpPr>
        <p:spPr>
          <a:xfrm>
            <a:off x="378280" y="81732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sz="2400" dirty="0"/>
              <a:t>D</a:t>
            </a:r>
            <a:r>
              <a:rPr lang="en" sz="2400" dirty="0"/>
              <a:t>ata Cleaning &amp; Preprocessing</a:t>
            </a:r>
            <a:endParaRPr sz="2400" dirty="0"/>
          </a:p>
        </p:txBody>
      </p:sp>
      <p:sp>
        <p:nvSpPr>
          <p:cNvPr id="1265" name="Google Shape;1265;p48"/>
          <p:cNvSpPr txBox="1">
            <a:spLocks noGrp="1"/>
          </p:cNvSpPr>
          <p:nvPr>
            <p:ph type="subTitle" idx="2"/>
          </p:nvPr>
        </p:nvSpPr>
        <p:spPr>
          <a:xfrm>
            <a:off x="1647401" y="2590461"/>
            <a:ext cx="3380409" cy="4815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CA" sz="2000" dirty="0">
                <a:solidFill>
                  <a:srgbClr val="C00000"/>
                </a:solidFill>
              </a:rPr>
              <a:t>Removed missing values and duplicates</a:t>
            </a:r>
            <a:endParaRPr sz="2000" dirty="0">
              <a:solidFill>
                <a:srgbClr val="C00000"/>
              </a:solidFill>
            </a:endParaRPr>
          </a:p>
        </p:txBody>
      </p:sp>
      <p:sp>
        <p:nvSpPr>
          <p:cNvPr id="1268" name="Google Shape;1268;p48"/>
          <p:cNvSpPr txBox="1">
            <a:spLocks noGrp="1"/>
          </p:cNvSpPr>
          <p:nvPr>
            <p:ph type="subTitle" idx="8"/>
          </p:nvPr>
        </p:nvSpPr>
        <p:spPr>
          <a:xfrm>
            <a:off x="5785077" y="4039457"/>
            <a:ext cx="3429194" cy="481500"/>
          </a:xfrm>
          <a:prstGeom prst="rect">
            <a:avLst/>
          </a:prstGeom>
        </p:spPr>
        <p:txBody>
          <a:bodyPr spcFirstLastPara="1" wrap="square" lIns="91425" tIns="0" rIns="91425" bIns="91425" anchor="b" anchorCtr="0">
            <a:noAutofit/>
          </a:bodyPr>
          <a:lstStyle/>
          <a:p>
            <a:pPr marL="0" lvl="0" indent="0" algn="l" rtl="0">
              <a:spcBef>
                <a:spcPts val="0"/>
              </a:spcBef>
              <a:spcAft>
                <a:spcPts val="0"/>
              </a:spcAft>
              <a:buNone/>
            </a:pPr>
            <a:r>
              <a:rPr lang="en-CA" sz="2000" dirty="0">
                <a:solidFill>
                  <a:srgbClr val="C00000"/>
                </a:solidFill>
              </a:rPr>
              <a:t>Final dataset </a:t>
            </a:r>
            <a:r>
              <a:rPr lang="en" sz="2000" dirty="0">
                <a:solidFill>
                  <a:srgbClr val="C00000"/>
                </a:solidFill>
              </a:rPr>
              <a:t>includes (36) columns &amp; (6900) Rows</a:t>
            </a:r>
            <a:endParaRPr sz="2000" dirty="0">
              <a:solidFill>
                <a:srgbClr val="C00000"/>
              </a:solidFill>
            </a:endParaRPr>
          </a:p>
        </p:txBody>
      </p:sp>
      <p:sp>
        <p:nvSpPr>
          <p:cNvPr id="1269" name="Google Shape;1269;p48"/>
          <p:cNvSpPr/>
          <p:nvPr/>
        </p:nvSpPr>
        <p:spPr>
          <a:xfrm>
            <a:off x="817488" y="2297124"/>
            <a:ext cx="793800" cy="7938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817488" y="3597200"/>
            <a:ext cx="793800" cy="7938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5009025" y="2297049"/>
            <a:ext cx="793800" cy="7938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5009025" y="3597201"/>
            <a:ext cx="793800" cy="7938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48"/>
          <p:cNvGrpSpPr/>
          <p:nvPr/>
        </p:nvGrpSpPr>
        <p:grpSpPr>
          <a:xfrm>
            <a:off x="975473" y="3753481"/>
            <a:ext cx="477829" cy="481486"/>
            <a:chOff x="-31809525" y="3192625"/>
            <a:chExt cx="290650" cy="292875"/>
          </a:xfrm>
        </p:grpSpPr>
        <p:sp>
          <p:nvSpPr>
            <p:cNvPr id="1274" name="Google Shape;1274;p48"/>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8"/>
          <p:cNvGrpSpPr/>
          <p:nvPr/>
        </p:nvGrpSpPr>
        <p:grpSpPr>
          <a:xfrm>
            <a:off x="966146" y="2462187"/>
            <a:ext cx="479056" cy="463523"/>
            <a:chOff x="-32568800" y="3232000"/>
            <a:chExt cx="291450" cy="282000"/>
          </a:xfrm>
        </p:grpSpPr>
        <p:sp>
          <p:nvSpPr>
            <p:cNvPr id="1279" name="Google Shape;1279;p48"/>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 name="Google Shape;1281;p48"/>
          <p:cNvSpPr/>
          <p:nvPr/>
        </p:nvSpPr>
        <p:spPr>
          <a:xfrm>
            <a:off x="5155909" y="2443915"/>
            <a:ext cx="500032" cy="50007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 name="Google Shape;1282;p48"/>
          <p:cNvGrpSpPr/>
          <p:nvPr/>
        </p:nvGrpSpPr>
        <p:grpSpPr>
          <a:xfrm>
            <a:off x="5156516" y="3747224"/>
            <a:ext cx="498818" cy="493449"/>
            <a:chOff x="-64406125" y="3362225"/>
            <a:chExt cx="318225" cy="314800"/>
          </a:xfrm>
        </p:grpSpPr>
        <p:sp>
          <p:nvSpPr>
            <p:cNvPr id="1283" name="Google Shape;1283;p4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8"/>
          <p:cNvGrpSpPr/>
          <p:nvPr/>
        </p:nvGrpSpPr>
        <p:grpSpPr>
          <a:xfrm>
            <a:off x="869942" y="741540"/>
            <a:ext cx="1554919" cy="1099054"/>
            <a:chOff x="6702350" y="3458991"/>
            <a:chExt cx="1554919" cy="1099054"/>
          </a:xfrm>
        </p:grpSpPr>
        <p:grpSp>
          <p:nvGrpSpPr>
            <p:cNvPr id="1286" name="Google Shape;1286;p48"/>
            <p:cNvGrpSpPr/>
            <p:nvPr/>
          </p:nvGrpSpPr>
          <p:grpSpPr>
            <a:xfrm>
              <a:off x="6817450" y="3458991"/>
              <a:ext cx="682017" cy="685038"/>
              <a:chOff x="6647150" y="3888525"/>
              <a:chExt cx="682017" cy="685038"/>
            </a:xfrm>
          </p:grpSpPr>
          <p:sp>
            <p:nvSpPr>
              <p:cNvPr id="1287" name="Google Shape;1287;p48"/>
              <p:cNvSpPr/>
              <p:nvPr/>
            </p:nvSpPr>
            <p:spPr>
              <a:xfrm>
                <a:off x="6647150" y="4016152"/>
                <a:ext cx="342356" cy="341706"/>
              </a:xfrm>
              <a:custGeom>
                <a:avLst/>
                <a:gdLst/>
                <a:ahLst/>
                <a:cxnLst/>
                <a:rect l="l" t="t" r="r" b="b"/>
                <a:pathLst>
                  <a:path w="7374" h="7360" extrusionOk="0">
                    <a:moveTo>
                      <a:pt x="3680" y="1142"/>
                    </a:moveTo>
                    <a:cubicBezTo>
                      <a:pt x="5083" y="1142"/>
                      <a:pt x="6218" y="2276"/>
                      <a:pt x="6210" y="3673"/>
                    </a:cubicBezTo>
                    <a:cubicBezTo>
                      <a:pt x="6210" y="5061"/>
                      <a:pt x="5069" y="6196"/>
                      <a:pt x="3680" y="6196"/>
                    </a:cubicBezTo>
                    <a:cubicBezTo>
                      <a:pt x="2291" y="6196"/>
                      <a:pt x="1157" y="5061"/>
                      <a:pt x="1157" y="3673"/>
                    </a:cubicBezTo>
                    <a:cubicBezTo>
                      <a:pt x="1157" y="2276"/>
                      <a:pt x="2291" y="1142"/>
                      <a:pt x="3680" y="1142"/>
                    </a:cubicBezTo>
                    <a:close/>
                    <a:moveTo>
                      <a:pt x="3680" y="0"/>
                    </a:moveTo>
                    <a:cubicBezTo>
                      <a:pt x="1651" y="0"/>
                      <a:pt x="1" y="1644"/>
                      <a:pt x="1" y="3680"/>
                    </a:cubicBezTo>
                    <a:cubicBezTo>
                      <a:pt x="1" y="5709"/>
                      <a:pt x="1644" y="7359"/>
                      <a:pt x="3680" y="7359"/>
                    </a:cubicBezTo>
                    <a:cubicBezTo>
                      <a:pt x="5716" y="7359"/>
                      <a:pt x="7374" y="5709"/>
                      <a:pt x="7359" y="3680"/>
                    </a:cubicBezTo>
                    <a:cubicBezTo>
                      <a:pt x="7359" y="1651"/>
                      <a:pt x="5716" y="0"/>
                      <a:pt x="36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6772734" y="4015455"/>
                <a:ext cx="216770" cy="342031"/>
              </a:xfrm>
              <a:custGeom>
                <a:avLst/>
                <a:gdLst/>
                <a:ahLst/>
                <a:cxnLst/>
                <a:rect l="l" t="t" r="r" b="b"/>
                <a:pathLst>
                  <a:path w="4669" h="7367" extrusionOk="0">
                    <a:moveTo>
                      <a:pt x="975" y="1"/>
                    </a:moveTo>
                    <a:cubicBezTo>
                      <a:pt x="641" y="1"/>
                      <a:pt x="313" y="52"/>
                      <a:pt x="1" y="139"/>
                    </a:cubicBezTo>
                    <a:lnTo>
                      <a:pt x="1" y="1361"/>
                    </a:lnTo>
                    <a:cubicBezTo>
                      <a:pt x="306" y="1230"/>
                      <a:pt x="633" y="1157"/>
                      <a:pt x="975" y="1157"/>
                    </a:cubicBezTo>
                    <a:cubicBezTo>
                      <a:pt x="2364" y="1157"/>
                      <a:pt x="3505" y="2291"/>
                      <a:pt x="3505" y="3688"/>
                    </a:cubicBezTo>
                    <a:cubicBezTo>
                      <a:pt x="3505" y="5076"/>
                      <a:pt x="2364" y="6211"/>
                      <a:pt x="975" y="6211"/>
                    </a:cubicBezTo>
                    <a:cubicBezTo>
                      <a:pt x="633" y="6211"/>
                      <a:pt x="306" y="6138"/>
                      <a:pt x="1" y="6014"/>
                    </a:cubicBezTo>
                    <a:lnTo>
                      <a:pt x="1" y="7229"/>
                    </a:lnTo>
                    <a:cubicBezTo>
                      <a:pt x="313" y="7309"/>
                      <a:pt x="641" y="7367"/>
                      <a:pt x="975" y="7367"/>
                    </a:cubicBezTo>
                    <a:cubicBezTo>
                      <a:pt x="3011" y="7367"/>
                      <a:pt x="4654" y="5709"/>
                      <a:pt x="4654" y="3688"/>
                    </a:cubicBezTo>
                    <a:cubicBezTo>
                      <a:pt x="4669" y="1659"/>
                      <a:pt x="3011" y="1"/>
                      <a:pt x="975" y="1"/>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6815632" y="3891218"/>
                <a:ext cx="513535" cy="682345"/>
              </a:xfrm>
              <a:custGeom>
                <a:avLst/>
                <a:gdLst/>
                <a:ahLst/>
                <a:cxnLst/>
                <a:rect l="l" t="t" r="r" b="b"/>
                <a:pathLst>
                  <a:path w="11061" h="14697" extrusionOk="0">
                    <a:moveTo>
                      <a:pt x="182" y="1"/>
                    </a:moveTo>
                    <a:cubicBezTo>
                      <a:pt x="80" y="1"/>
                      <a:pt x="0" y="81"/>
                      <a:pt x="0" y="183"/>
                    </a:cubicBezTo>
                    <a:lnTo>
                      <a:pt x="0" y="14515"/>
                    </a:lnTo>
                    <a:cubicBezTo>
                      <a:pt x="0" y="14617"/>
                      <a:pt x="80" y="14697"/>
                      <a:pt x="182" y="14697"/>
                    </a:cubicBezTo>
                    <a:lnTo>
                      <a:pt x="10878" y="14697"/>
                    </a:lnTo>
                    <a:cubicBezTo>
                      <a:pt x="10973" y="14697"/>
                      <a:pt x="11060" y="14617"/>
                      <a:pt x="11060" y="14515"/>
                    </a:cubicBezTo>
                    <a:lnTo>
                      <a:pt x="11060" y="183"/>
                    </a:lnTo>
                    <a:cubicBezTo>
                      <a:pt x="11060" y="81"/>
                      <a:pt x="10973" y="1"/>
                      <a:pt x="108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6940520" y="3888525"/>
                <a:ext cx="46" cy="236362"/>
              </a:xfrm>
              <a:custGeom>
                <a:avLst/>
                <a:gdLst/>
                <a:ahLst/>
                <a:cxnLst/>
                <a:rect l="l" t="t" r="r" b="b"/>
                <a:pathLst>
                  <a:path w="1" h="5091" fill="none" extrusionOk="0">
                    <a:moveTo>
                      <a:pt x="1" y="1"/>
                    </a:moveTo>
                    <a:lnTo>
                      <a:pt x="1" y="5091"/>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880072" y="4059004"/>
                <a:ext cx="120572" cy="129347"/>
              </a:xfrm>
              <a:custGeom>
                <a:avLst/>
                <a:gdLst/>
                <a:ahLst/>
                <a:cxnLst/>
                <a:rect l="l" t="t" r="r" b="b"/>
                <a:pathLst>
                  <a:path w="2597" h="2786" extrusionOk="0">
                    <a:moveTo>
                      <a:pt x="1273" y="1"/>
                    </a:moveTo>
                    <a:lnTo>
                      <a:pt x="1" y="1099"/>
                    </a:lnTo>
                    <a:lnTo>
                      <a:pt x="1" y="2786"/>
                    </a:lnTo>
                    <a:lnTo>
                      <a:pt x="2597" y="2786"/>
                    </a:lnTo>
                    <a:lnTo>
                      <a:pt x="2597" y="1099"/>
                    </a:lnTo>
                    <a:lnTo>
                      <a:pt x="1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48"/>
            <p:cNvGrpSpPr/>
            <p:nvPr/>
          </p:nvGrpSpPr>
          <p:grpSpPr>
            <a:xfrm>
              <a:off x="6702350" y="4144041"/>
              <a:ext cx="1554919" cy="414004"/>
              <a:chOff x="2957750" y="3303225"/>
              <a:chExt cx="1554919" cy="414004"/>
            </a:xfrm>
          </p:grpSpPr>
          <p:sp>
            <p:nvSpPr>
              <p:cNvPr id="1293" name="Google Shape;1293;p48"/>
              <p:cNvSpPr/>
              <p:nvPr/>
            </p:nvSpPr>
            <p:spPr>
              <a:xfrm>
                <a:off x="2957750" y="3303225"/>
                <a:ext cx="1554919" cy="414004"/>
              </a:xfrm>
              <a:custGeom>
                <a:avLst/>
                <a:gdLst/>
                <a:ahLst/>
                <a:cxnLst/>
                <a:rect l="l" t="t" r="r" b="b"/>
                <a:pathLst>
                  <a:path w="13904" h="3702" extrusionOk="0">
                    <a:moveTo>
                      <a:pt x="539" y="1"/>
                    </a:moveTo>
                    <a:cubicBezTo>
                      <a:pt x="241" y="1"/>
                      <a:pt x="1" y="248"/>
                      <a:pt x="1" y="539"/>
                    </a:cubicBezTo>
                    <a:lnTo>
                      <a:pt x="1" y="3164"/>
                    </a:lnTo>
                    <a:cubicBezTo>
                      <a:pt x="1" y="3469"/>
                      <a:pt x="248" y="3702"/>
                      <a:pt x="539" y="3702"/>
                    </a:cubicBezTo>
                    <a:lnTo>
                      <a:pt x="13904" y="3702"/>
                    </a:lnTo>
                    <a:lnTo>
                      <a:pt x="13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3420509" y="3349635"/>
                <a:ext cx="1092156" cy="322860"/>
              </a:xfrm>
              <a:custGeom>
                <a:avLst/>
                <a:gdLst/>
                <a:ahLst/>
                <a:cxnLst/>
                <a:rect l="l" t="t" r="r" b="b"/>
                <a:pathLst>
                  <a:path w="9766" h="2887" extrusionOk="0">
                    <a:moveTo>
                      <a:pt x="720" y="0"/>
                    </a:moveTo>
                    <a:cubicBezTo>
                      <a:pt x="327" y="0"/>
                      <a:pt x="0" y="313"/>
                      <a:pt x="0" y="713"/>
                    </a:cubicBezTo>
                    <a:lnTo>
                      <a:pt x="0" y="2167"/>
                    </a:lnTo>
                    <a:cubicBezTo>
                      <a:pt x="0" y="2560"/>
                      <a:pt x="313" y="2887"/>
                      <a:pt x="720" y="2887"/>
                    </a:cubicBezTo>
                    <a:lnTo>
                      <a:pt x="9766" y="2887"/>
                    </a:lnTo>
                    <a:lnTo>
                      <a:pt x="9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957750" y="3304902"/>
                <a:ext cx="206666" cy="412326"/>
              </a:xfrm>
              <a:custGeom>
                <a:avLst/>
                <a:gdLst/>
                <a:ahLst/>
                <a:cxnLst/>
                <a:rect l="l" t="t" r="r" b="b"/>
                <a:pathLst>
                  <a:path w="1848" h="3687" extrusionOk="0">
                    <a:moveTo>
                      <a:pt x="1004" y="0"/>
                    </a:moveTo>
                    <a:cubicBezTo>
                      <a:pt x="1" y="2080"/>
                      <a:pt x="1004" y="3687"/>
                      <a:pt x="1004" y="3687"/>
                    </a:cubicBezTo>
                    <a:lnTo>
                      <a:pt x="1848" y="3687"/>
                    </a:lnTo>
                    <a:cubicBezTo>
                      <a:pt x="946" y="1898"/>
                      <a:pt x="1848" y="153"/>
                      <a:pt x="1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3474188" y="3403314"/>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3474188" y="3439883"/>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3474188" y="3476452"/>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3474188" y="3513021"/>
                <a:ext cx="1033668" cy="112"/>
              </a:xfrm>
              <a:custGeom>
                <a:avLst/>
                <a:gdLst/>
                <a:ahLst/>
                <a:cxnLst/>
                <a:rect l="l" t="t" r="r" b="b"/>
                <a:pathLst>
                  <a:path w="9243" h="1" fill="none" extrusionOk="0">
                    <a:moveTo>
                      <a:pt x="0" y="1"/>
                    </a:moveTo>
                    <a:lnTo>
                      <a:pt x="9242" y="1"/>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3474188" y="3549590"/>
                <a:ext cx="1033668" cy="112"/>
              </a:xfrm>
              <a:custGeom>
                <a:avLst/>
                <a:gdLst/>
                <a:ahLst/>
                <a:cxnLst/>
                <a:rect l="l" t="t" r="r" b="b"/>
                <a:pathLst>
                  <a:path w="9243" h="1" fill="none" extrusionOk="0">
                    <a:moveTo>
                      <a:pt x="0" y="1"/>
                    </a:moveTo>
                    <a:lnTo>
                      <a:pt x="9242"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3474188" y="3586270"/>
                <a:ext cx="1033668" cy="112"/>
              </a:xfrm>
              <a:custGeom>
                <a:avLst/>
                <a:gdLst/>
                <a:ahLst/>
                <a:cxnLst/>
                <a:rect l="l" t="t" r="r" b="b"/>
                <a:pathLst>
                  <a:path w="9243" h="1" fill="none" extrusionOk="0">
                    <a:moveTo>
                      <a:pt x="0" y="0"/>
                    </a:moveTo>
                    <a:lnTo>
                      <a:pt x="9242" y="0"/>
                    </a:lnTo>
                  </a:path>
                </a:pathLst>
              </a:custGeom>
              <a:noFill/>
              <a:ln w="1100" cap="rnd" cmpd="sng">
                <a:solidFill>
                  <a:srgbClr val="EAEA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3474188" y="3622839"/>
                <a:ext cx="1033668" cy="112"/>
              </a:xfrm>
              <a:custGeom>
                <a:avLst/>
                <a:gdLst/>
                <a:ahLst/>
                <a:cxnLst/>
                <a:rect l="l" t="t" r="r" b="b"/>
                <a:pathLst>
                  <a:path w="9243" h="1" fill="none" extrusionOk="0">
                    <a:moveTo>
                      <a:pt x="0" y="0"/>
                    </a:moveTo>
                    <a:lnTo>
                      <a:pt x="9242"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4299504" y="3347958"/>
                <a:ext cx="120444" cy="146501"/>
              </a:xfrm>
              <a:custGeom>
                <a:avLst/>
                <a:gdLst/>
                <a:ahLst/>
                <a:cxnLst/>
                <a:rect l="l" t="t" r="r" b="b"/>
                <a:pathLst>
                  <a:path w="1077" h="1310" extrusionOk="0">
                    <a:moveTo>
                      <a:pt x="1" y="1"/>
                    </a:moveTo>
                    <a:lnTo>
                      <a:pt x="1" y="1310"/>
                    </a:lnTo>
                    <a:lnTo>
                      <a:pt x="539" y="822"/>
                    </a:lnTo>
                    <a:lnTo>
                      <a:pt x="1077" y="1310"/>
                    </a:lnTo>
                    <a:lnTo>
                      <a:pt x="10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4312588" y="3361825"/>
                <a:ext cx="4138" cy="93604"/>
              </a:xfrm>
              <a:custGeom>
                <a:avLst/>
                <a:gdLst/>
                <a:ahLst/>
                <a:cxnLst/>
                <a:rect l="l" t="t" r="r" b="b"/>
                <a:pathLst>
                  <a:path w="37" h="837" extrusionOk="0">
                    <a:moveTo>
                      <a:pt x="22" y="0"/>
                    </a:moveTo>
                    <a:cubicBezTo>
                      <a:pt x="22" y="0"/>
                      <a:pt x="22" y="51"/>
                      <a:pt x="15" y="124"/>
                    </a:cubicBezTo>
                    <a:cubicBezTo>
                      <a:pt x="0" y="204"/>
                      <a:pt x="0" y="306"/>
                      <a:pt x="0" y="415"/>
                    </a:cubicBezTo>
                    <a:cubicBezTo>
                      <a:pt x="15" y="524"/>
                      <a:pt x="15" y="626"/>
                      <a:pt x="15" y="706"/>
                    </a:cubicBezTo>
                    <a:cubicBezTo>
                      <a:pt x="22" y="778"/>
                      <a:pt x="22" y="836"/>
                      <a:pt x="22" y="836"/>
                    </a:cubicBezTo>
                    <a:cubicBezTo>
                      <a:pt x="22" y="836"/>
                      <a:pt x="29" y="786"/>
                      <a:pt x="29" y="706"/>
                    </a:cubicBezTo>
                    <a:cubicBezTo>
                      <a:pt x="36" y="626"/>
                      <a:pt x="36" y="524"/>
                      <a:pt x="36" y="415"/>
                    </a:cubicBezTo>
                    <a:cubicBezTo>
                      <a:pt x="29" y="306"/>
                      <a:pt x="29" y="204"/>
                      <a:pt x="29" y="124"/>
                    </a:cubicBezTo>
                    <a:cubicBezTo>
                      <a:pt x="22" y="51"/>
                      <a:pt x="22" y="0"/>
                      <a:pt x="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5" name="Google Shape;1305;p48"/>
          <p:cNvGrpSpPr/>
          <p:nvPr/>
        </p:nvGrpSpPr>
        <p:grpSpPr>
          <a:xfrm>
            <a:off x="6657506" y="339874"/>
            <a:ext cx="2003836" cy="1545740"/>
            <a:chOff x="6657506" y="339874"/>
            <a:chExt cx="2003836" cy="1545740"/>
          </a:xfrm>
        </p:grpSpPr>
        <p:grpSp>
          <p:nvGrpSpPr>
            <p:cNvPr id="1306" name="Google Shape;1306;p48"/>
            <p:cNvGrpSpPr/>
            <p:nvPr/>
          </p:nvGrpSpPr>
          <p:grpSpPr>
            <a:xfrm>
              <a:off x="8196442" y="339874"/>
              <a:ext cx="464900" cy="390271"/>
              <a:chOff x="3796400" y="3657825"/>
              <a:chExt cx="464900" cy="390271"/>
            </a:xfrm>
          </p:grpSpPr>
          <p:sp>
            <p:nvSpPr>
              <p:cNvPr id="1307" name="Google Shape;1307;p48"/>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48"/>
            <p:cNvGrpSpPr/>
            <p:nvPr/>
          </p:nvGrpSpPr>
          <p:grpSpPr>
            <a:xfrm>
              <a:off x="7662755" y="893973"/>
              <a:ext cx="611296" cy="405856"/>
              <a:chOff x="672475" y="1232327"/>
              <a:chExt cx="464899" cy="308659"/>
            </a:xfrm>
          </p:grpSpPr>
          <p:sp>
            <p:nvSpPr>
              <p:cNvPr id="1313" name="Google Shape;1313;p48"/>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48"/>
            <p:cNvGrpSpPr/>
            <p:nvPr/>
          </p:nvGrpSpPr>
          <p:grpSpPr>
            <a:xfrm rot="899988" flipH="1">
              <a:off x="6729833" y="948257"/>
              <a:ext cx="1499043" cy="756253"/>
              <a:chOff x="3093725" y="2736975"/>
              <a:chExt cx="258875" cy="130600"/>
            </a:xfrm>
          </p:grpSpPr>
          <p:sp>
            <p:nvSpPr>
              <p:cNvPr id="1316" name="Google Shape;1316;p48"/>
              <p:cNvSpPr/>
              <p:nvPr/>
            </p:nvSpPr>
            <p:spPr>
              <a:xfrm>
                <a:off x="3205800" y="2736975"/>
                <a:ext cx="146800" cy="130600"/>
              </a:xfrm>
              <a:custGeom>
                <a:avLst/>
                <a:gdLst/>
                <a:ahLst/>
                <a:cxnLst/>
                <a:rect l="l" t="t" r="r" b="b"/>
                <a:pathLst>
                  <a:path w="5872" h="5224" extrusionOk="0">
                    <a:moveTo>
                      <a:pt x="2935" y="1"/>
                    </a:moveTo>
                    <a:cubicBezTo>
                      <a:pt x="2229" y="1"/>
                      <a:pt x="1492" y="289"/>
                      <a:pt x="877" y="945"/>
                    </a:cubicBezTo>
                    <a:cubicBezTo>
                      <a:pt x="630" y="1214"/>
                      <a:pt x="462" y="1549"/>
                      <a:pt x="390" y="1905"/>
                    </a:cubicBezTo>
                    <a:cubicBezTo>
                      <a:pt x="0" y="3837"/>
                      <a:pt x="1389" y="5224"/>
                      <a:pt x="2934" y="5224"/>
                    </a:cubicBezTo>
                    <a:cubicBezTo>
                      <a:pt x="3639" y="5224"/>
                      <a:pt x="4377" y="4935"/>
                      <a:pt x="4993" y="4276"/>
                    </a:cubicBezTo>
                    <a:cubicBezTo>
                      <a:pt x="5240" y="3999"/>
                      <a:pt x="5414" y="3672"/>
                      <a:pt x="5487" y="3323"/>
                    </a:cubicBezTo>
                    <a:cubicBezTo>
                      <a:pt x="5872" y="1386"/>
                      <a:pt x="4480" y="1"/>
                      <a:pt x="2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3223350" y="2746600"/>
                <a:ext cx="111450" cy="111275"/>
              </a:xfrm>
              <a:custGeom>
                <a:avLst/>
                <a:gdLst/>
                <a:ahLst/>
                <a:cxnLst/>
                <a:rect l="l" t="t" r="r" b="b"/>
                <a:pathLst>
                  <a:path w="4458" h="4451" extrusionOk="0">
                    <a:moveTo>
                      <a:pt x="2233" y="0"/>
                    </a:moveTo>
                    <a:cubicBezTo>
                      <a:pt x="997" y="0"/>
                      <a:pt x="0" y="997"/>
                      <a:pt x="0" y="2225"/>
                    </a:cubicBezTo>
                    <a:cubicBezTo>
                      <a:pt x="0" y="3454"/>
                      <a:pt x="997" y="4451"/>
                      <a:pt x="2233" y="4451"/>
                    </a:cubicBezTo>
                    <a:cubicBezTo>
                      <a:pt x="3462" y="4451"/>
                      <a:pt x="4458" y="3454"/>
                      <a:pt x="4458" y="2225"/>
                    </a:cubicBezTo>
                    <a:cubicBezTo>
                      <a:pt x="4458" y="997"/>
                      <a:pt x="3462" y="0"/>
                      <a:pt x="2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3231525" y="2749900"/>
                <a:ext cx="79475" cy="54700"/>
              </a:xfrm>
              <a:custGeom>
                <a:avLst/>
                <a:gdLst/>
                <a:ahLst/>
                <a:cxnLst/>
                <a:rect l="l" t="t" r="r" b="b"/>
                <a:pathLst>
                  <a:path w="3179" h="2188" extrusionOk="0">
                    <a:moveTo>
                      <a:pt x="1883" y="1"/>
                    </a:moveTo>
                    <a:cubicBezTo>
                      <a:pt x="1686" y="1"/>
                      <a:pt x="1477" y="33"/>
                      <a:pt x="1266" y="101"/>
                    </a:cubicBezTo>
                    <a:cubicBezTo>
                      <a:pt x="488" y="348"/>
                      <a:pt x="1" y="995"/>
                      <a:pt x="175" y="1548"/>
                    </a:cubicBezTo>
                    <a:cubicBezTo>
                      <a:pt x="308" y="1951"/>
                      <a:pt x="753" y="2188"/>
                      <a:pt x="1287" y="2188"/>
                    </a:cubicBezTo>
                    <a:cubicBezTo>
                      <a:pt x="1485" y="2188"/>
                      <a:pt x="1695" y="2155"/>
                      <a:pt x="1906" y="2086"/>
                    </a:cubicBezTo>
                    <a:cubicBezTo>
                      <a:pt x="2684" y="1839"/>
                      <a:pt x="3178" y="1192"/>
                      <a:pt x="2996" y="639"/>
                    </a:cubicBezTo>
                    <a:cubicBezTo>
                      <a:pt x="2869" y="240"/>
                      <a:pt x="2422" y="1"/>
                      <a:pt x="18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3093725" y="2814775"/>
                <a:ext cx="127275" cy="52625"/>
              </a:xfrm>
              <a:custGeom>
                <a:avLst/>
                <a:gdLst/>
                <a:ahLst/>
                <a:cxnLst/>
                <a:rect l="l" t="t" r="r" b="b"/>
                <a:pathLst>
                  <a:path w="5091" h="2105" extrusionOk="0">
                    <a:moveTo>
                      <a:pt x="4909" y="0"/>
                    </a:moveTo>
                    <a:lnTo>
                      <a:pt x="117" y="1534"/>
                    </a:lnTo>
                    <a:cubicBezTo>
                      <a:pt x="44" y="1564"/>
                      <a:pt x="1" y="1644"/>
                      <a:pt x="23" y="1716"/>
                    </a:cubicBezTo>
                    <a:lnTo>
                      <a:pt x="117" y="2000"/>
                    </a:lnTo>
                    <a:cubicBezTo>
                      <a:pt x="142" y="2068"/>
                      <a:pt x="204" y="2105"/>
                      <a:pt x="267" y="2105"/>
                    </a:cubicBezTo>
                    <a:cubicBezTo>
                      <a:pt x="278" y="2105"/>
                      <a:pt x="288" y="2104"/>
                      <a:pt x="299" y="2102"/>
                    </a:cubicBezTo>
                    <a:lnTo>
                      <a:pt x="5091" y="560"/>
                    </a:lnTo>
                    <a:lnTo>
                      <a:pt x="49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3101375" y="2819300"/>
                <a:ext cx="110900" cy="35475"/>
              </a:xfrm>
              <a:custGeom>
                <a:avLst/>
                <a:gdLst/>
                <a:ahLst/>
                <a:cxnLst/>
                <a:rect l="l" t="t" r="r" b="b"/>
                <a:pathLst>
                  <a:path w="4436" h="1419" extrusionOk="0">
                    <a:moveTo>
                      <a:pt x="4436" y="1"/>
                    </a:moveTo>
                    <a:cubicBezTo>
                      <a:pt x="4436" y="1"/>
                      <a:pt x="4159" y="81"/>
                      <a:pt x="3738" y="212"/>
                    </a:cubicBezTo>
                    <a:cubicBezTo>
                      <a:pt x="3527" y="270"/>
                      <a:pt x="3294" y="343"/>
                      <a:pt x="3025" y="430"/>
                    </a:cubicBezTo>
                    <a:cubicBezTo>
                      <a:pt x="2763" y="510"/>
                      <a:pt x="2487" y="590"/>
                      <a:pt x="2211" y="685"/>
                    </a:cubicBezTo>
                    <a:cubicBezTo>
                      <a:pt x="1934" y="772"/>
                      <a:pt x="1665" y="866"/>
                      <a:pt x="1396" y="946"/>
                    </a:cubicBezTo>
                    <a:cubicBezTo>
                      <a:pt x="1135" y="1034"/>
                      <a:pt x="902" y="1106"/>
                      <a:pt x="691" y="1179"/>
                    </a:cubicBezTo>
                    <a:cubicBezTo>
                      <a:pt x="277" y="1324"/>
                      <a:pt x="0" y="1419"/>
                      <a:pt x="0" y="1419"/>
                    </a:cubicBezTo>
                    <a:cubicBezTo>
                      <a:pt x="0" y="1419"/>
                      <a:pt x="284" y="1339"/>
                      <a:pt x="698" y="1208"/>
                    </a:cubicBezTo>
                    <a:cubicBezTo>
                      <a:pt x="909" y="1143"/>
                      <a:pt x="1142" y="1070"/>
                      <a:pt x="1411" y="990"/>
                    </a:cubicBezTo>
                    <a:cubicBezTo>
                      <a:pt x="1673" y="910"/>
                      <a:pt x="1949" y="830"/>
                      <a:pt x="2225" y="735"/>
                    </a:cubicBezTo>
                    <a:cubicBezTo>
                      <a:pt x="2502" y="648"/>
                      <a:pt x="2771" y="554"/>
                      <a:pt x="3040" y="474"/>
                    </a:cubicBezTo>
                    <a:cubicBezTo>
                      <a:pt x="3301" y="379"/>
                      <a:pt x="3534" y="306"/>
                      <a:pt x="3745" y="234"/>
                    </a:cubicBezTo>
                    <a:cubicBezTo>
                      <a:pt x="4159" y="88"/>
                      <a:pt x="4436" y="1"/>
                      <a:pt x="4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3218800" y="2740800"/>
                <a:ext cx="92550" cy="43275"/>
              </a:xfrm>
              <a:custGeom>
                <a:avLst/>
                <a:gdLst/>
                <a:ahLst/>
                <a:cxnLst/>
                <a:rect l="l" t="t" r="r" b="b"/>
                <a:pathLst>
                  <a:path w="3702" h="1731" extrusionOk="0">
                    <a:moveTo>
                      <a:pt x="2355" y="1"/>
                    </a:moveTo>
                    <a:cubicBezTo>
                      <a:pt x="2257" y="1"/>
                      <a:pt x="2161" y="11"/>
                      <a:pt x="2058" y="22"/>
                    </a:cubicBezTo>
                    <a:cubicBezTo>
                      <a:pt x="1913" y="51"/>
                      <a:pt x="1768" y="87"/>
                      <a:pt x="1629" y="131"/>
                    </a:cubicBezTo>
                    <a:cubicBezTo>
                      <a:pt x="1564" y="152"/>
                      <a:pt x="1491" y="189"/>
                      <a:pt x="1426" y="211"/>
                    </a:cubicBezTo>
                    <a:lnTo>
                      <a:pt x="1237" y="320"/>
                    </a:lnTo>
                    <a:cubicBezTo>
                      <a:pt x="1113" y="392"/>
                      <a:pt x="990" y="480"/>
                      <a:pt x="895" y="567"/>
                    </a:cubicBezTo>
                    <a:cubicBezTo>
                      <a:pt x="793" y="647"/>
                      <a:pt x="699" y="749"/>
                      <a:pt x="611" y="843"/>
                    </a:cubicBezTo>
                    <a:cubicBezTo>
                      <a:pt x="531" y="930"/>
                      <a:pt x="444" y="1025"/>
                      <a:pt x="386" y="1112"/>
                    </a:cubicBezTo>
                    <a:cubicBezTo>
                      <a:pt x="357" y="1156"/>
                      <a:pt x="321" y="1207"/>
                      <a:pt x="291" y="1243"/>
                    </a:cubicBezTo>
                    <a:cubicBezTo>
                      <a:pt x="262" y="1287"/>
                      <a:pt x="248" y="1323"/>
                      <a:pt x="219" y="1359"/>
                    </a:cubicBezTo>
                    <a:cubicBezTo>
                      <a:pt x="175" y="1439"/>
                      <a:pt x="132" y="1505"/>
                      <a:pt x="102" y="1556"/>
                    </a:cubicBezTo>
                    <a:cubicBezTo>
                      <a:pt x="37" y="1665"/>
                      <a:pt x="1" y="1730"/>
                      <a:pt x="1" y="1730"/>
                    </a:cubicBezTo>
                    <a:cubicBezTo>
                      <a:pt x="1" y="1730"/>
                      <a:pt x="52" y="1665"/>
                      <a:pt x="110" y="1556"/>
                    </a:cubicBezTo>
                    <a:cubicBezTo>
                      <a:pt x="146" y="1505"/>
                      <a:pt x="182" y="1439"/>
                      <a:pt x="241" y="1367"/>
                    </a:cubicBezTo>
                    <a:cubicBezTo>
                      <a:pt x="270" y="1330"/>
                      <a:pt x="291" y="1287"/>
                      <a:pt x="321" y="1250"/>
                    </a:cubicBezTo>
                    <a:cubicBezTo>
                      <a:pt x="357" y="1207"/>
                      <a:pt x="386" y="1170"/>
                      <a:pt x="422" y="1120"/>
                    </a:cubicBezTo>
                    <a:cubicBezTo>
                      <a:pt x="488" y="1040"/>
                      <a:pt x="568" y="952"/>
                      <a:pt x="648" y="858"/>
                    </a:cubicBezTo>
                    <a:cubicBezTo>
                      <a:pt x="728" y="778"/>
                      <a:pt x="822" y="676"/>
                      <a:pt x="931" y="596"/>
                    </a:cubicBezTo>
                    <a:cubicBezTo>
                      <a:pt x="1033" y="501"/>
                      <a:pt x="1150" y="421"/>
                      <a:pt x="1266" y="349"/>
                    </a:cubicBezTo>
                    <a:cubicBezTo>
                      <a:pt x="1331" y="312"/>
                      <a:pt x="1397" y="283"/>
                      <a:pt x="1455" y="247"/>
                    </a:cubicBezTo>
                    <a:cubicBezTo>
                      <a:pt x="1520" y="225"/>
                      <a:pt x="1586" y="196"/>
                      <a:pt x="1659" y="167"/>
                    </a:cubicBezTo>
                    <a:cubicBezTo>
                      <a:pt x="1797" y="116"/>
                      <a:pt x="1942" y="80"/>
                      <a:pt x="2073" y="58"/>
                    </a:cubicBezTo>
                    <a:cubicBezTo>
                      <a:pt x="2176" y="48"/>
                      <a:pt x="2275" y="37"/>
                      <a:pt x="2373" y="37"/>
                    </a:cubicBezTo>
                    <a:cubicBezTo>
                      <a:pt x="2414" y="37"/>
                      <a:pt x="2454" y="39"/>
                      <a:pt x="2495" y="43"/>
                    </a:cubicBezTo>
                    <a:cubicBezTo>
                      <a:pt x="2764" y="51"/>
                      <a:pt x="3011" y="102"/>
                      <a:pt x="3222" y="174"/>
                    </a:cubicBezTo>
                    <a:cubicBezTo>
                      <a:pt x="3425" y="247"/>
                      <a:pt x="3593" y="320"/>
                      <a:pt x="3702" y="385"/>
                    </a:cubicBezTo>
                    <a:cubicBezTo>
                      <a:pt x="3593" y="320"/>
                      <a:pt x="3425" y="232"/>
                      <a:pt x="3222" y="160"/>
                    </a:cubicBezTo>
                    <a:cubicBezTo>
                      <a:pt x="3011" y="87"/>
                      <a:pt x="2757" y="14"/>
                      <a:pt x="2480" y="7"/>
                    </a:cubicBezTo>
                    <a:cubicBezTo>
                      <a:pt x="2438" y="3"/>
                      <a:pt x="2396" y="1"/>
                      <a:pt x="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44"/>
          <p:cNvSpPr txBox="1">
            <a:spLocks noGrp="1"/>
          </p:cNvSpPr>
          <p:nvPr>
            <p:ph type="title"/>
          </p:nvPr>
        </p:nvSpPr>
        <p:spPr>
          <a:xfrm>
            <a:off x="236049" y="253630"/>
            <a:ext cx="2944500" cy="12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NUMBERS</a:t>
            </a:r>
            <a:endParaRPr dirty="0"/>
          </a:p>
        </p:txBody>
      </p:sp>
      <p:sp>
        <p:nvSpPr>
          <p:cNvPr id="1014" name="Google Shape;1014;p44"/>
          <p:cNvSpPr txBox="1">
            <a:spLocks noGrp="1"/>
          </p:cNvSpPr>
          <p:nvPr>
            <p:ph type="subTitle" idx="1"/>
          </p:nvPr>
        </p:nvSpPr>
        <p:spPr>
          <a:xfrm>
            <a:off x="4370737" y="1034239"/>
            <a:ext cx="37284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Total</a:t>
            </a:r>
            <a:r>
              <a:rPr lang="en-CA" dirty="0"/>
              <a:t> Employees</a:t>
            </a:r>
            <a:endParaRPr dirty="0"/>
          </a:p>
        </p:txBody>
      </p:sp>
      <p:sp>
        <p:nvSpPr>
          <p:cNvPr id="1015" name="Google Shape;1015;p44"/>
          <p:cNvSpPr txBox="1">
            <a:spLocks noGrp="1"/>
          </p:cNvSpPr>
          <p:nvPr>
            <p:ph type="title" idx="2"/>
          </p:nvPr>
        </p:nvSpPr>
        <p:spPr>
          <a:xfrm>
            <a:off x="4427558" y="270792"/>
            <a:ext cx="37284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C00000"/>
                </a:solidFill>
              </a:rPr>
              <a:t>1470</a:t>
            </a:r>
            <a:endParaRPr dirty="0">
              <a:solidFill>
                <a:srgbClr val="C00000"/>
              </a:solidFill>
            </a:endParaRPr>
          </a:p>
        </p:txBody>
      </p:sp>
      <p:sp>
        <p:nvSpPr>
          <p:cNvPr id="1016" name="Google Shape;1016;p44"/>
          <p:cNvSpPr txBox="1">
            <a:spLocks noGrp="1"/>
          </p:cNvSpPr>
          <p:nvPr>
            <p:ph type="subTitle" idx="4"/>
          </p:nvPr>
        </p:nvSpPr>
        <p:spPr>
          <a:xfrm>
            <a:off x="4572000" y="3224592"/>
            <a:ext cx="37284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a:t>N</a:t>
            </a:r>
            <a:r>
              <a:rPr lang="en" dirty="0"/>
              <a:t>umber of Job Roles </a:t>
            </a:r>
            <a:endParaRPr dirty="0"/>
          </a:p>
        </p:txBody>
      </p:sp>
      <p:sp>
        <p:nvSpPr>
          <p:cNvPr id="1017" name="Google Shape;1017;p44"/>
          <p:cNvSpPr txBox="1">
            <a:spLocks noGrp="1"/>
          </p:cNvSpPr>
          <p:nvPr>
            <p:ph type="title" idx="3"/>
          </p:nvPr>
        </p:nvSpPr>
        <p:spPr>
          <a:xfrm>
            <a:off x="4478170" y="2462138"/>
            <a:ext cx="37284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C00000"/>
                </a:solidFill>
              </a:rPr>
              <a:t>13</a:t>
            </a:r>
            <a:endParaRPr dirty="0">
              <a:solidFill>
                <a:srgbClr val="C00000"/>
              </a:solidFill>
            </a:endParaRPr>
          </a:p>
        </p:txBody>
      </p:sp>
      <p:sp>
        <p:nvSpPr>
          <p:cNvPr id="1018" name="Google Shape;1018;p44"/>
          <p:cNvSpPr txBox="1">
            <a:spLocks noGrp="1"/>
          </p:cNvSpPr>
          <p:nvPr>
            <p:ph type="title" idx="5"/>
          </p:nvPr>
        </p:nvSpPr>
        <p:spPr>
          <a:xfrm>
            <a:off x="4387814" y="1385353"/>
            <a:ext cx="37284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C00000"/>
                </a:solidFill>
              </a:rPr>
              <a:t>3</a:t>
            </a:r>
            <a:endParaRPr dirty="0">
              <a:solidFill>
                <a:srgbClr val="C00000"/>
              </a:solidFill>
            </a:endParaRPr>
          </a:p>
        </p:txBody>
      </p:sp>
      <p:sp>
        <p:nvSpPr>
          <p:cNvPr id="1019" name="Google Shape;1019;p44"/>
          <p:cNvSpPr txBox="1">
            <a:spLocks noGrp="1"/>
          </p:cNvSpPr>
          <p:nvPr>
            <p:ph type="subTitle" idx="6"/>
          </p:nvPr>
        </p:nvSpPr>
        <p:spPr>
          <a:xfrm>
            <a:off x="4572000" y="2052401"/>
            <a:ext cx="3728400" cy="42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a:t>N</a:t>
            </a:r>
            <a:r>
              <a:rPr lang="en" dirty="0"/>
              <a:t>umber of Departments </a:t>
            </a:r>
            <a:endParaRPr dirty="0"/>
          </a:p>
        </p:txBody>
      </p:sp>
      <p:grpSp>
        <p:nvGrpSpPr>
          <p:cNvPr id="1020" name="Google Shape;1020;p44"/>
          <p:cNvGrpSpPr/>
          <p:nvPr/>
        </p:nvGrpSpPr>
        <p:grpSpPr>
          <a:xfrm>
            <a:off x="3151186" y="2862666"/>
            <a:ext cx="464900" cy="390271"/>
            <a:chOff x="3796400" y="3657825"/>
            <a:chExt cx="464900" cy="390271"/>
          </a:xfrm>
        </p:grpSpPr>
        <p:sp>
          <p:nvSpPr>
            <p:cNvPr id="1021" name="Google Shape;1021;p44"/>
            <p:cNvSpPr/>
            <p:nvPr/>
          </p:nvSpPr>
          <p:spPr>
            <a:xfrm flipH="1">
              <a:off x="3828066" y="3692150"/>
              <a:ext cx="370416" cy="324797"/>
            </a:xfrm>
            <a:custGeom>
              <a:avLst/>
              <a:gdLst/>
              <a:ahLst/>
              <a:cxnLst/>
              <a:rect l="l" t="t" r="r" b="b"/>
              <a:pathLst>
                <a:path w="5018" h="4400" fill="none" extrusionOk="0">
                  <a:moveTo>
                    <a:pt x="0" y="1"/>
                  </a:moveTo>
                  <a:lnTo>
                    <a:pt x="2778" y="779"/>
                  </a:lnTo>
                  <a:lnTo>
                    <a:pt x="1273" y="3622"/>
                  </a:lnTo>
                  <a:lnTo>
                    <a:pt x="5017" y="4400"/>
                  </a:lnTo>
                </a:path>
              </a:pathLst>
            </a:custGeom>
            <a:noFill/>
            <a:ln w="9525"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flipH="1">
              <a:off x="4198408" y="3657825"/>
              <a:ext cx="62893" cy="62819"/>
            </a:xfrm>
            <a:custGeom>
              <a:avLst/>
              <a:gdLst/>
              <a:ahLst/>
              <a:cxnLst/>
              <a:rect l="l" t="t" r="r" b="b"/>
              <a:pathLst>
                <a:path w="852" h="851" extrusionOk="0">
                  <a:moveTo>
                    <a:pt x="422" y="0"/>
                  </a:moveTo>
                  <a:cubicBezTo>
                    <a:pt x="189" y="0"/>
                    <a:pt x="0" y="189"/>
                    <a:pt x="0" y="429"/>
                  </a:cubicBezTo>
                  <a:cubicBezTo>
                    <a:pt x="0" y="662"/>
                    <a:pt x="189" y="851"/>
                    <a:pt x="422" y="851"/>
                  </a:cubicBezTo>
                  <a:cubicBezTo>
                    <a:pt x="662" y="851"/>
                    <a:pt x="851" y="662"/>
                    <a:pt x="851" y="429"/>
                  </a:cubicBezTo>
                  <a:cubicBezTo>
                    <a:pt x="851" y="189"/>
                    <a:pt x="662"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p:nvPr/>
          </p:nvSpPr>
          <p:spPr>
            <a:xfrm flipH="1">
              <a:off x="3969206" y="3721677"/>
              <a:ext cx="63409" cy="62893"/>
            </a:xfrm>
            <a:custGeom>
              <a:avLst/>
              <a:gdLst/>
              <a:ahLst/>
              <a:cxnLst/>
              <a:rect l="l" t="t" r="r" b="b"/>
              <a:pathLst>
                <a:path w="859" h="852" extrusionOk="0">
                  <a:moveTo>
                    <a:pt x="429" y="1"/>
                  </a:moveTo>
                  <a:cubicBezTo>
                    <a:pt x="189" y="1"/>
                    <a:pt x="0" y="190"/>
                    <a:pt x="0" y="422"/>
                  </a:cubicBezTo>
                  <a:cubicBezTo>
                    <a:pt x="0" y="662"/>
                    <a:pt x="189" y="851"/>
                    <a:pt x="429" y="851"/>
                  </a:cubicBezTo>
                  <a:cubicBezTo>
                    <a:pt x="662" y="851"/>
                    <a:pt x="858" y="662"/>
                    <a:pt x="858" y="422"/>
                  </a:cubicBezTo>
                  <a:cubicBezTo>
                    <a:pt x="858" y="190"/>
                    <a:pt x="662"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4"/>
            <p:cNvSpPr/>
            <p:nvPr/>
          </p:nvSpPr>
          <p:spPr>
            <a:xfrm flipH="1">
              <a:off x="3796400" y="3985204"/>
              <a:ext cx="63409" cy="62893"/>
            </a:xfrm>
            <a:custGeom>
              <a:avLst/>
              <a:gdLst/>
              <a:ahLst/>
              <a:cxnLst/>
              <a:rect l="l" t="t" r="r" b="b"/>
              <a:pathLst>
                <a:path w="859" h="852" extrusionOk="0">
                  <a:moveTo>
                    <a:pt x="429" y="1"/>
                  </a:moveTo>
                  <a:cubicBezTo>
                    <a:pt x="197" y="1"/>
                    <a:pt x="0" y="190"/>
                    <a:pt x="0" y="423"/>
                  </a:cubicBezTo>
                  <a:cubicBezTo>
                    <a:pt x="0" y="663"/>
                    <a:pt x="197" y="852"/>
                    <a:pt x="429" y="852"/>
                  </a:cubicBezTo>
                  <a:cubicBezTo>
                    <a:pt x="669" y="852"/>
                    <a:pt x="859" y="663"/>
                    <a:pt x="859" y="423"/>
                  </a:cubicBezTo>
                  <a:cubicBezTo>
                    <a:pt x="859" y="190"/>
                    <a:pt x="669" y="1"/>
                    <a:pt x="4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4"/>
            <p:cNvSpPr/>
            <p:nvPr/>
          </p:nvSpPr>
          <p:spPr>
            <a:xfrm flipH="1">
              <a:off x="4074469" y="3932646"/>
              <a:ext cx="62819" cy="63409"/>
            </a:xfrm>
            <a:custGeom>
              <a:avLst/>
              <a:gdLst/>
              <a:ahLst/>
              <a:cxnLst/>
              <a:rect l="l" t="t" r="r" b="b"/>
              <a:pathLst>
                <a:path w="851" h="859" extrusionOk="0">
                  <a:moveTo>
                    <a:pt x="429" y="0"/>
                  </a:moveTo>
                  <a:cubicBezTo>
                    <a:pt x="189" y="0"/>
                    <a:pt x="0" y="197"/>
                    <a:pt x="0" y="429"/>
                  </a:cubicBezTo>
                  <a:cubicBezTo>
                    <a:pt x="0" y="662"/>
                    <a:pt x="189" y="858"/>
                    <a:pt x="429" y="858"/>
                  </a:cubicBezTo>
                  <a:cubicBezTo>
                    <a:pt x="662" y="858"/>
                    <a:pt x="851" y="662"/>
                    <a:pt x="851" y="429"/>
                  </a:cubicBezTo>
                  <a:cubicBezTo>
                    <a:pt x="851" y="197"/>
                    <a:pt x="662" y="0"/>
                    <a:pt x="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4"/>
          <p:cNvGrpSpPr/>
          <p:nvPr/>
        </p:nvGrpSpPr>
        <p:grpSpPr>
          <a:xfrm>
            <a:off x="426081" y="1951466"/>
            <a:ext cx="2674971" cy="1774861"/>
            <a:chOff x="982750" y="1468927"/>
            <a:chExt cx="2674971" cy="1774861"/>
          </a:xfrm>
        </p:grpSpPr>
        <p:grpSp>
          <p:nvGrpSpPr>
            <p:cNvPr id="1027" name="Google Shape;1027;p44"/>
            <p:cNvGrpSpPr/>
            <p:nvPr/>
          </p:nvGrpSpPr>
          <p:grpSpPr>
            <a:xfrm>
              <a:off x="982750" y="1468927"/>
              <a:ext cx="2674971" cy="1774861"/>
              <a:chOff x="1425145" y="648100"/>
              <a:chExt cx="2771129" cy="1838472"/>
            </a:xfrm>
          </p:grpSpPr>
          <p:sp>
            <p:nvSpPr>
              <p:cNvPr id="1028" name="Google Shape;1028;p44"/>
              <p:cNvSpPr/>
              <p:nvPr/>
            </p:nvSpPr>
            <p:spPr>
              <a:xfrm>
                <a:off x="1597126" y="648100"/>
                <a:ext cx="2426596" cy="1776700"/>
              </a:xfrm>
              <a:custGeom>
                <a:avLst/>
                <a:gdLst/>
                <a:ahLst/>
                <a:cxnLst/>
                <a:rect l="l" t="t" r="r" b="b"/>
                <a:pathLst>
                  <a:path w="32824" h="24033" extrusionOk="0">
                    <a:moveTo>
                      <a:pt x="648" y="0"/>
                    </a:moveTo>
                    <a:cubicBezTo>
                      <a:pt x="291" y="0"/>
                      <a:pt x="0" y="291"/>
                      <a:pt x="0" y="640"/>
                    </a:cubicBezTo>
                    <a:lnTo>
                      <a:pt x="0" y="23386"/>
                    </a:lnTo>
                    <a:cubicBezTo>
                      <a:pt x="0" y="23742"/>
                      <a:pt x="291" y="24033"/>
                      <a:pt x="648" y="24033"/>
                    </a:cubicBezTo>
                    <a:lnTo>
                      <a:pt x="32177" y="24033"/>
                    </a:lnTo>
                    <a:cubicBezTo>
                      <a:pt x="32533" y="24033"/>
                      <a:pt x="32824" y="23742"/>
                      <a:pt x="32824" y="23386"/>
                    </a:cubicBezTo>
                    <a:lnTo>
                      <a:pt x="32824" y="640"/>
                    </a:lnTo>
                    <a:cubicBezTo>
                      <a:pt x="32824" y="291"/>
                      <a:pt x="32533" y="0"/>
                      <a:pt x="32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425145" y="2343019"/>
                <a:ext cx="2771129" cy="143553"/>
              </a:xfrm>
              <a:custGeom>
                <a:avLst/>
                <a:gdLst/>
                <a:ahLst/>
                <a:cxnLst/>
                <a:rect l="l" t="t" r="r" b="b"/>
                <a:pathLst>
                  <a:path w="44292" h="1942" extrusionOk="0">
                    <a:moveTo>
                      <a:pt x="328" y="0"/>
                    </a:moveTo>
                    <a:cubicBezTo>
                      <a:pt x="146" y="0"/>
                      <a:pt x="0" y="146"/>
                      <a:pt x="0" y="328"/>
                    </a:cubicBezTo>
                    <a:lnTo>
                      <a:pt x="0" y="1040"/>
                    </a:lnTo>
                    <a:cubicBezTo>
                      <a:pt x="0" y="1069"/>
                      <a:pt x="8" y="1091"/>
                      <a:pt x="8" y="1120"/>
                    </a:cubicBezTo>
                    <a:cubicBezTo>
                      <a:pt x="80" y="1586"/>
                      <a:pt x="480" y="1942"/>
                      <a:pt x="960" y="1942"/>
                    </a:cubicBezTo>
                    <a:lnTo>
                      <a:pt x="43309" y="1942"/>
                    </a:lnTo>
                    <a:cubicBezTo>
                      <a:pt x="43789" y="1942"/>
                      <a:pt x="44189" y="1586"/>
                      <a:pt x="44262" y="1120"/>
                    </a:cubicBezTo>
                    <a:cubicBezTo>
                      <a:pt x="44269" y="1091"/>
                      <a:pt x="44269" y="1069"/>
                      <a:pt x="44269" y="1040"/>
                    </a:cubicBezTo>
                    <a:lnTo>
                      <a:pt x="44269" y="328"/>
                    </a:lnTo>
                    <a:cubicBezTo>
                      <a:pt x="44291" y="146"/>
                      <a:pt x="44146" y="0"/>
                      <a:pt x="439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p:nvPr/>
            </p:nvSpPr>
            <p:spPr>
              <a:xfrm>
                <a:off x="1685838" y="741099"/>
                <a:ext cx="2249762" cy="1504720"/>
              </a:xfrm>
              <a:custGeom>
                <a:avLst/>
                <a:gdLst/>
                <a:ahLst/>
                <a:cxnLst/>
                <a:rect l="l" t="t" r="r" b="b"/>
                <a:pathLst>
                  <a:path w="30432" h="20354" extrusionOk="0">
                    <a:moveTo>
                      <a:pt x="0" y="0"/>
                    </a:moveTo>
                    <a:lnTo>
                      <a:pt x="0" y="20353"/>
                    </a:lnTo>
                    <a:lnTo>
                      <a:pt x="30431" y="20353"/>
                    </a:lnTo>
                    <a:lnTo>
                      <a:pt x="30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2400188" y="2343010"/>
                <a:ext cx="821482" cy="87678"/>
              </a:xfrm>
              <a:custGeom>
                <a:avLst/>
                <a:gdLst/>
                <a:ahLst/>
                <a:cxnLst/>
                <a:rect l="l" t="t" r="r" b="b"/>
                <a:pathLst>
                  <a:path w="11112" h="1186" extrusionOk="0">
                    <a:moveTo>
                      <a:pt x="1" y="0"/>
                    </a:moveTo>
                    <a:cubicBezTo>
                      <a:pt x="74" y="669"/>
                      <a:pt x="641" y="1186"/>
                      <a:pt x="1317" y="1186"/>
                    </a:cubicBezTo>
                    <a:lnTo>
                      <a:pt x="9788" y="1186"/>
                    </a:lnTo>
                    <a:cubicBezTo>
                      <a:pt x="10472" y="1186"/>
                      <a:pt x="11032" y="669"/>
                      <a:pt x="11112" y="0"/>
                    </a:cubicBez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44"/>
            <p:cNvGrpSpPr/>
            <p:nvPr/>
          </p:nvGrpSpPr>
          <p:grpSpPr>
            <a:xfrm>
              <a:off x="1521457" y="1754396"/>
              <a:ext cx="1597214" cy="1092360"/>
              <a:chOff x="1526474" y="2465251"/>
              <a:chExt cx="1479999" cy="1012194"/>
            </a:xfrm>
          </p:grpSpPr>
          <p:grpSp>
            <p:nvGrpSpPr>
              <p:cNvPr id="1033" name="Google Shape;1033;p44"/>
              <p:cNvGrpSpPr/>
              <p:nvPr/>
            </p:nvGrpSpPr>
            <p:grpSpPr>
              <a:xfrm>
                <a:off x="1526474" y="2465251"/>
                <a:ext cx="1479999" cy="1012194"/>
                <a:chOff x="1794436" y="914161"/>
                <a:chExt cx="1768641" cy="1209601"/>
              </a:xfrm>
            </p:grpSpPr>
            <p:sp>
              <p:nvSpPr>
                <p:cNvPr id="1034" name="Google Shape;1034;p44"/>
                <p:cNvSpPr/>
                <p:nvPr/>
              </p:nvSpPr>
              <p:spPr>
                <a:xfrm>
                  <a:off x="1849733" y="969532"/>
                  <a:ext cx="1713344" cy="1154230"/>
                </a:xfrm>
                <a:custGeom>
                  <a:avLst/>
                  <a:gdLst/>
                  <a:ahLst/>
                  <a:cxnLst/>
                  <a:rect l="l" t="t" r="r" b="b"/>
                  <a:pathLst>
                    <a:path w="23176" h="15613" extrusionOk="0">
                      <a:moveTo>
                        <a:pt x="146" y="1"/>
                      </a:moveTo>
                      <a:cubicBezTo>
                        <a:pt x="66" y="1"/>
                        <a:pt x="1" y="66"/>
                        <a:pt x="1" y="146"/>
                      </a:cubicBezTo>
                      <a:lnTo>
                        <a:pt x="1" y="15467"/>
                      </a:lnTo>
                      <a:cubicBezTo>
                        <a:pt x="1" y="15547"/>
                        <a:pt x="66" y="15613"/>
                        <a:pt x="146" y="15613"/>
                      </a:cubicBezTo>
                      <a:lnTo>
                        <a:pt x="23023" y="15613"/>
                      </a:lnTo>
                      <a:cubicBezTo>
                        <a:pt x="23110" y="15613"/>
                        <a:pt x="23168" y="15547"/>
                        <a:pt x="23168" y="15467"/>
                      </a:cubicBezTo>
                      <a:lnTo>
                        <a:pt x="23168" y="146"/>
                      </a:lnTo>
                      <a:cubicBezTo>
                        <a:pt x="23175" y="66"/>
                        <a:pt x="23110" y="1"/>
                        <a:pt x="23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1804637" y="924363"/>
                  <a:ext cx="1691757" cy="1132791"/>
                </a:xfrm>
                <a:custGeom>
                  <a:avLst/>
                  <a:gdLst/>
                  <a:ahLst/>
                  <a:cxnLst/>
                  <a:rect l="l" t="t" r="r" b="b"/>
                  <a:pathLst>
                    <a:path w="22884" h="15323" extrusionOk="0">
                      <a:moveTo>
                        <a:pt x="0" y="1"/>
                      </a:moveTo>
                      <a:lnTo>
                        <a:pt x="0" y="15322"/>
                      </a:lnTo>
                      <a:lnTo>
                        <a:pt x="22884" y="15322"/>
                      </a:lnTo>
                      <a:lnTo>
                        <a:pt x="228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4"/>
                <p:cNvSpPr/>
                <p:nvPr/>
              </p:nvSpPr>
              <p:spPr>
                <a:xfrm>
                  <a:off x="1804637" y="924363"/>
                  <a:ext cx="1691757" cy="1132791"/>
                </a:xfrm>
                <a:custGeom>
                  <a:avLst/>
                  <a:gdLst/>
                  <a:ahLst/>
                  <a:cxnLst/>
                  <a:rect l="l" t="t" r="r" b="b"/>
                  <a:pathLst>
                    <a:path w="22884" h="15323" extrusionOk="0">
                      <a:moveTo>
                        <a:pt x="0" y="1"/>
                      </a:moveTo>
                      <a:lnTo>
                        <a:pt x="0" y="15322"/>
                      </a:lnTo>
                      <a:lnTo>
                        <a:pt x="22884" y="15322"/>
                      </a:lnTo>
                      <a:lnTo>
                        <a:pt x="228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4"/>
                <p:cNvSpPr/>
                <p:nvPr/>
              </p:nvSpPr>
              <p:spPr>
                <a:xfrm>
                  <a:off x="1794436" y="914161"/>
                  <a:ext cx="1712678" cy="1153713"/>
                </a:xfrm>
                <a:custGeom>
                  <a:avLst/>
                  <a:gdLst/>
                  <a:ahLst/>
                  <a:cxnLst/>
                  <a:rect l="l" t="t" r="r" b="b"/>
                  <a:pathLst>
                    <a:path w="23167" h="15606" extrusionOk="0">
                      <a:moveTo>
                        <a:pt x="22862" y="292"/>
                      </a:moveTo>
                      <a:lnTo>
                        <a:pt x="22862" y="15315"/>
                      </a:lnTo>
                      <a:lnTo>
                        <a:pt x="284" y="15315"/>
                      </a:lnTo>
                      <a:lnTo>
                        <a:pt x="284" y="292"/>
                      </a:lnTo>
                      <a:close/>
                      <a:moveTo>
                        <a:pt x="145" y="1"/>
                      </a:moveTo>
                      <a:cubicBezTo>
                        <a:pt x="58" y="1"/>
                        <a:pt x="0" y="59"/>
                        <a:pt x="0" y="146"/>
                      </a:cubicBezTo>
                      <a:lnTo>
                        <a:pt x="0" y="15460"/>
                      </a:lnTo>
                      <a:cubicBezTo>
                        <a:pt x="0" y="15540"/>
                        <a:pt x="58" y="15605"/>
                        <a:pt x="145" y="15605"/>
                      </a:cubicBezTo>
                      <a:lnTo>
                        <a:pt x="23022" y="15605"/>
                      </a:lnTo>
                      <a:cubicBezTo>
                        <a:pt x="23102" y="15605"/>
                        <a:pt x="23167" y="15540"/>
                        <a:pt x="23167" y="15460"/>
                      </a:cubicBezTo>
                      <a:lnTo>
                        <a:pt x="23167" y="146"/>
                      </a:lnTo>
                      <a:cubicBezTo>
                        <a:pt x="23167" y="59"/>
                        <a:pt x="23102" y="1"/>
                        <a:pt x="23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1804637" y="924363"/>
                  <a:ext cx="1698189" cy="94184"/>
                </a:xfrm>
                <a:custGeom>
                  <a:avLst/>
                  <a:gdLst/>
                  <a:ahLst/>
                  <a:cxnLst/>
                  <a:rect l="l" t="t" r="r" b="b"/>
                  <a:pathLst>
                    <a:path w="22971" h="1274" extrusionOk="0">
                      <a:moveTo>
                        <a:pt x="0" y="1"/>
                      </a:moveTo>
                      <a:lnTo>
                        <a:pt x="0" y="1273"/>
                      </a:lnTo>
                      <a:lnTo>
                        <a:pt x="22971" y="1273"/>
                      </a:lnTo>
                      <a:lnTo>
                        <a:pt x="22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2013184" y="949646"/>
                  <a:ext cx="36594" cy="36077"/>
                </a:xfrm>
                <a:custGeom>
                  <a:avLst/>
                  <a:gdLst/>
                  <a:ahLst/>
                  <a:cxnLst/>
                  <a:rect l="l" t="t" r="r" b="b"/>
                  <a:pathLst>
                    <a:path w="495" h="488" extrusionOk="0">
                      <a:moveTo>
                        <a:pt x="248" y="1"/>
                      </a:moveTo>
                      <a:cubicBezTo>
                        <a:pt x="110" y="1"/>
                        <a:pt x="1" y="110"/>
                        <a:pt x="1" y="248"/>
                      </a:cubicBezTo>
                      <a:cubicBezTo>
                        <a:pt x="1" y="379"/>
                        <a:pt x="110" y="488"/>
                        <a:pt x="248" y="488"/>
                      </a:cubicBezTo>
                      <a:cubicBezTo>
                        <a:pt x="379" y="488"/>
                        <a:pt x="495" y="379"/>
                        <a:pt x="495" y="248"/>
                      </a:cubicBezTo>
                      <a:cubicBezTo>
                        <a:pt x="495" y="110"/>
                        <a:pt x="379"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1918558" y="949646"/>
                  <a:ext cx="36077" cy="36077"/>
                </a:xfrm>
                <a:custGeom>
                  <a:avLst/>
                  <a:gdLst/>
                  <a:ahLst/>
                  <a:cxnLst/>
                  <a:rect l="l" t="t" r="r" b="b"/>
                  <a:pathLst>
                    <a:path w="488" h="488" extrusionOk="0">
                      <a:moveTo>
                        <a:pt x="248" y="1"/>
                      </a:moveTo>
                      <a:cubicBezTo>
                        <a:pt x="110" y="1"/>
                        <a:pt x="1" y="110"/>
                        <a:pt x="1" y="248"/>
                      </a:cubicBezTo>
                      <a:cubicBezTo>
                        <a:pt x="1" y="379"/>
                        <a:pt x="110" y="488"/>
                        <a:pt x="248" y="488"/>
                      </a:cubicBezTo>
                      <a:cubicBezTo>
                        <a:pt x="379" y="488"/>
                        <a:pt x="488" y="379"/>
                        <a:pt x="488" y="248"/>
                      </a:cubicBezTo>
                      <a:cubicBezTo>
                        <a:pt x="488" y="110"/>
                        <a:pt x="379"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1824524" y="949646"/>
                  <a:ext cx="36077" cy="36077"/>
                </a:xfrm>
                <a:custGeom>
                  <a:avLst/>
                  <a:gdLst/>
                  <a:ahLst/>
                  <a:cxnLst/>
                  <a:rect l="l" t="t" r="r" b="b"/>
                  <a:pathLst>
                    <a:path w="488" h="488" extrusionOk="0">
                      <a:moveTo>
                        <a:pt x="247" y="1"/>
                      </a:moveTo>
                      <a:cubicBezTo>
                        <a:pt x="109" y="1"/>
                        <a:pt x="0" y="110"/>
                        <a:pt x="0" y="248"/>
                      </a:cubicBezTo>
                      <a:cubicBezTo>
                        <a:pt x="0" y="379"/>
                        <a:pt x="109" y="488"/>
                        <a:pt x="247" y="488"/>
                      </a:cubicBezTo>
                      <a:cubicBezTo>
                        <a:pt x="378" y="488"/>
                        <a:pt x="487" y="379"/>
                        <a:pt x="487" y="248"/>
                      </a:cubicBezTo>
                      <a:cubicBezTo>
                        <a:pt x="487" y="110"/>
                        <a:pt x="37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1827555" y="1076134"/>
                  <a:ext cx="1419925" cy="889939"/>
                </a:xfrm>
                <a:custGeom>
                  <a:avLst/>
                  <a:gdLst/>
                  <a:ahLst/>
                  <a:cxnLst/>
                  <a:rect l="l" t="t" r="r" b="b"/>
                  <a:pathLst>
                    <a:path w="19207" h="12038" extrusionOk="0">
                      <a:moveTo>
                        <a:pt x="6525" y="1"/>
                      </a:moveTo>
                      <a:cubicBezTo>
                        <a:pt x="2832" y="1"/>
                        <a:pt x="1" y="3452"/>
                        <a:pt x="2141" y="8041"/>
                      </a:cubicBezTo>
                      <a:cubicBezTo>
                        <a:pt x="3665" y="11305"/>
                        <a:pt x="7115" y="12037"/>
                        <a:pt x="9903" y="12037"/>
                      </a:cubicBezTo>
                      <a:cubicBezTo>
                        <a:pt x="12171" y="12037"/>
                        <a:pt x="14000" y="11553"/>
                        <a:pt x="14000" y="11553"/>
                      </a:cubicBezTo>
                      <a:cubicBezTo>
                        <a:pt x="14000" y="11553"/>
                        <a:pt x="19207" y="10920"/>
                        <a:pt x="18327" y="5830"/>
                      </a:cubicBezTo>
                      <a:cubicBezTo>
                        <a:pt x="17585" y="1569"/>
                        <a:pt x="14844" y="3780"/>
                        <a:pt x="9870" y="937"/>
                      </a:cubicBezTo>
                      <a:cubicBezTo>
                        <a:pt x="8750" y="293"/>
                        <a:pt x="7601" y="1"/>
                        <a:pt x="6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44"/>
              <p:cNvGrpSpPr/>
              <p:nvPr/>
            </p:nvGrpSpPr>
            <p:grpSpPr>
              <a:xfrm>
                <a:off x="1945196" y="2577663"/>
                <a:ext cx="642564" cy="835701"/>
                <a:chOff x="1971350" y="2576672"/>
                <a:chExt cx="542477" cy="705531"/>
              </a:xfrm>
            </p:grpSpPr>
            <p:sp>
              <p:nvSpPr>
                <p:cNvPr id="1044" name="Google Shape;1044;p44"/>
                <p:cNvSpPr/>
                <p:nvPr/>
              </p:nvSpPr>
              <p:spPr>
                <a:xfrm>
                  <a:off x="1973941" y="2886499"/>
                  <a:ext cx="539886" cy="393110"/>
                </a:xfrm>
                <a:custGeom>
                  <a:avLst/>
                  <a:gdLst/>
                  <a:ahLst/>
                  <a:cxnLst/>
                  <a:rect l="l" t="t" r="r" b="b"/>
                  <a:pathLst>
                    <a:path w="2917" h="2124" extrusionOk="0">
                      <a:moveTo>
                        <a:pt x="1724" y="0"/>
                      </a:moveTo>
                      <a:lnTo>
                        <a:pt x="1441" y="73"/>
                      </a:lnTo>
                      <a:lnTo>
                        <a:pt x="1186" y="22"/>
                      </a:lnTo>
                      <a:cubicBezTo>
                        <a:pt x="1186" y="22"/>
                        <a:pt x="1142" y="349"/>
                        <a:pt x="1041" y="422"/>
                      </a:cubicBezTo>
                      <a:cubicBezTo>
                        <a:pt x="990" y="466"/>
                        <a:pt x="815" y="509"/>
                        <a:pt x="583" y="546"/>
                      </a:cubicBezTo>
                      <a:cubicBezTo>
                        <a:pt x="372" y="575"/>
                        <a:pt x="204" y="735"/>
                        <a:pt x="168" y="953"/>
                      </a:cubicBezTo>
                      <a:lnTo>
                        <a:pt x="1" y="2123"/>
                      </a:lnTo>
                      <a:lnTo>
                        <a:pt x="2917" y="2123"/>
                      </a:lnTo>
                      <a:lnTo>
                        <a:pt x="2728" y="953"/>
                      </a:lnTo>
                      <a:cubicBezTo>
                        <a:pt x="2699" y="749"/>
                        <a:pt x="2524" y="582"/>
                        <a:pt x="2313" y="546"/>
                      </a:cubicBezTo>
                      <a:cubicBezTo>
                        <a:pt x="2080" y="509"/>
                        <a:pt x="1899" y="466"/>
                        <a:pt x="1841" y="422"/>
                      </a:cubicBezTo>
                      <a:cubicBezTo>
                        <a:pt x="1739" y="335"/>
                        <a:pt x="1724" y="0"/>
                        <a:pt x="1724"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1971350" y="2971267"/>
                  <a:ext cx="541181" cy="310934"/>
                </a:xfrm>
                <a:custGeom>
                  <a:avLst/>
                  <a:gdLst/>
                  <a:ahLst/>
                  <a:cxnLst/>
                  <a:rect l="l" t="t" r="r" b="b"/>
                  <a:pathLst>
                    <a:path w="2924" h="1680" extrusionOk="0">
                      <a:moveTo>
                        <a:pt x="1004" y="0"/>
                      </a:moveTo>
                      <a:cubicBezTo>
                        <a:pt x="1004" y="0"/>
                        <a:pt x="815" y="15"/>
                        <a:pt x="509" y="88"/>
                      </a:cubicBezTo>
                      <a:cubicBezTo>
                        <a:pt x="211" y="160"/>
                        <a:pt x="146" y="509"/>
                        <a:pt x="124" y="706"/>
                      </a:cubicBezTo>
                      <a:cubicBezTo>
                        <a:pt x="95" y="909"/>
                        <a:pt x="0" y="1680"/>
                        <a:pt x="0" y="1680"/>
                      </a:cubicBezTo>
                      <a:lnTo>
                        <a:pt x="2923" y="1680"/>
                      </a:lnTo>
                      <a:cubicBezTo>
                        <a:pt x="2909" y="1680"/>
                        <a:pt x="2822" y="909"/>
                        <a:pt x="2793" y="706"/>
                      </a:cubicBezTo>
                      <a:cubicBezTo>
                        <a:pt x="2763" y="509"/>
                        <a:pt x="2705" y="160"/>
                        <a:pt x="2400" y="88"/>
                      </a:cubicBezTo>
                      <a:cubicBezTo>
                        <a:pt x="2102" y="15"/>
                        <a:pt x="1913" y="0"/>
                        <a:pt x="1913" y="0"/>
                      </a:cubicBezTo>
                      <a:lnTo>
                        <a:pt x="1455" y="567"/>
                      </a:lnTo>
                      <a:lnTo>
                        <a:pt x="10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2259339" y="3095087"/>
                  <a:ext cx="13696" cy="13511"/>
                </a:xfrm>
                <a:custGeom>
                  <a:avLst/>
                  <a:gdLst/>
                  <a:ahLst/>
                  <a:cxnLst/>
                  <a:rect l="l" t="t" r="r" b="b"/>
                  <a:pathLst>
                    <a:path w="74" h="73" extrusionOk="0">
                      <a:moveTo>
                        <a:pt x="37" y="0"/>
                      </a:moveTo>
                      <a:cubicBezTo>
                        <a:pt x="15" y="0"/>
                        <a:pt x="0" y="15"/>
                        <a:pt x="0" y="37"/>
                      </a:cubicBezTo>
                      <a:cubicBezTo>
                        <a:pt x="0" y="58"/>
                        <a:pt x="15" y="73"/>
                        <a:pt x="37" y="73"/>
                      </a:cubicBezTo>
                      <a:cubicBezTo>
                        <a:pt x="59" y="73"/>
                        <a:pt x="73" y="58"/>
                        <a:pt x="73" y="37"/>
                      </a:cubicBezTo>
                      <a:cubicBezTo>
                        <a:pt x="73" y="15"/>
                        <a:pt x="59" y="0"/>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2259339" y="3125996"/>
                  <a:ext cx="13696" cy="13696"/>
                </a:xfrm>
                <a:custGeom>
                  <a:avLst/>
                  <a:gdLst/>
                  <a:ahLst/>
                  <a:cxnLst/>
                  <a:rect l="l" t="t" r="r" b="b"/>
                  <a:pathLst>
                    <a:path w="74" h="74" extrusionOk="0">
                      <a:moveTo>
                        <a:pt x="37" y="0"/>
                      </a:moveTo>
                      <a:cubicBezTo>
                        <a:pt x="15" y="0"/>
                        <a:pt x="0" y="15"/>
                        <a:pt x="0" y="37"/>
                      </a:cubicBezTo>
                      <a:cubicBezTo>
                        <a:pt x="0" y="51"/>
                        <a:pt x="15" y="73"/>
                        <a:pt x="37" y="73"/>
                      </a:cubicBezTo>
                      <a:cubicBezTo>
                        <a:pt x="59" y="73"/>
                        <a:pt x="73" y="51"/>
                        <a:pt x="73" y="37"/>
                      </a:cubicBezTo>
                      <a:cubicBezTo>
                        <a:pt x="73" y="15"/>
                        <a:pt x="59" y="0"/>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4"/>
                <p:cNvSpPr/>
                <p:nvPr/>
              </p:nvSpPr>
              <p:spPr>
                <a:xfrm>
                  <a:off x="2259339" y="3156904"/>
                  <a:ext cx="13696" cy="13696"/>
                </a:xfrm>
                <a:custGeom>
                  <a:avLst/>
                  <a:gdLst/>
                  <a:ahLst/>
                  <a:cxnLst/>
                  <a:rect l="l" t="t" r="r" b="b"/>
                  <a:pathLst>
                    <a:path w="74" h="74" extrusionOk="0">
                      <a:moveTo>
                        <a:pt x="37" y="1"/>
                      </a:moveTo>
                      <a:cubicBezTo>
                        <a:pt x="15" y="1"/>
                        <a:pt x="0" y="15"/>
                        <a:pt x="0" y="37"/>
                      </a:cubicBezTo>
                      <a:cubicBezTo>
                        <a:pt x="0" y="59"/>
                        <a:pt x="15" y="73"/>
                        <a:pt x="37" y="73"/>
                      </a:cubicBezTo>
                      <a:cubicBezTo>
                        <a:pt x="59" y="73"/>
                        <a:pt x="73" y="59"/>
                        <a:pt x="73" y="37"/>
                      </a:cubicBezTo>
                      <a:cubicBezTo>
                        <a:pt x="73" y="15"/>
                        <a:pt x="59"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4"/>
                <p:cNvSpPr/>
                <p:nvPr/>
              </p:nvSpPr>
              <p:spPr>
                <a:xfrm>
                  <a:off x="2259339" y="3189294"/>
                  <a:ext cx="13696" cy="13511"/>
                </a:xfrm>
                <a:custGeom>
                  <a:avLst/>
                  <a:gdLst/>
                  <a:ahLst/>
                  <a:cxnLst/>
                  <a:rect l="l" t="t" r="r" b="b"/>
                  <a:pathLst>
                    <a:path w="74" h="73" extrusionOk="0">
                      <a:moveTo>
                        <a:pt x="37" y="0"/>
                      </a:moveTo>
                      <a:cubicBezTo>
                        <a:pt x="15" y="0"/>
                        <a:pt x="0" y="15"/>
                        <a:pt x="0" y="37"/>
                      </a:cubicBezTo>
                      <a:cubicBezTo>
                        <a:pt x="0" y="58"/>
                        <a:pt x="15" y="73"/>
                        <a:pt x="37" y="73"/>
                      </a:cubicBezTo>
                      <a:cubicBezTo>
                        <a:pt x="59" y="73"/>
                        <a:pt x="73" y="58"/>
                        <a:pt x="73" y="37"/>
                      </a:cubicBezTo>
                      <a:cubicBezTo>
                        <a:pt x="73" y="15"/>
                        <a:pt x="59" y="0"/>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2259339" y="3218907"/>
                  <a:ext cx="13696" cy="13511"/>
                </a:xfrm>
                <a:custGeom>
                  <a:avLst/>
                  <a:gdLst/>
                  <a:ahLst/>
                  <a:cxnLst/>
                  <a:rect l="l" t="t" r="r" b="b"/>
                  <a:pathLst>
                    <a:path w="74" h="73" extrusionOk="0">
                      <a:moveTo>
                        <a:pt x="37" y="0"/>
                      </a:moveTo>
                      <a:cubicBezTo>
                        <a:pt x="15" y="0"/>
                        <a:pt x="0" y="22"/>
                        <a:pt x="0" y="37"/>
                      </a:cubicBezTo>
                      <a:cubicBezTo>
                        <a:pt x="0" y="58"/>
                        <a:pt x="15" y="73"/>
                        <a:pt x="37" y="73"/>
                      </a:cubicBezTo>
                      <a:cubicBezTo>
                        <a:pt x="59" y="73"/>
                        <a:pt x="73" y="58"/>
                        <a:pt x="73" y="37"/>
                      </a:cubicBezTo>
                      <a:cubicBezTo>
                        <a:pt x="73" y="22"/>
                        <a:pt x="59" y="0"/>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2259339" y="3251111"/>
                  <a:ext cx="13696" cy="13696"/>
                </a:xfrm>
                <a:custGeom>
                  <a:avLst/>
                  <a:gdLst/>
                  <a:ahLst/>
                  <a:cxnLst/>
                  <a:rect l="l" t="t" r="r" b="b"/>
                  <a:pathLst>
                    <a:path w="74" h="74" extrusionOk="0">
                      <a:moveTo>
                        <a:pt x="37" y="1"/>
                      </a:moveTo>
                      <a:cubicBezTo>
                        <a:pt x="15" y="1"/>
                        <a:pt x="0" y="15"/>
                        <a:pt x="0" y="37"/>
                      </a:cubicBezTo>
                      <a:cubicBezTo>
                        <a:pt x="0" y="59"/>
                        <a:pt x="15" y="73"/>
                        <a:pt x="37" y="73"/>
                      </a:cubicBezTo>
                      <a:cubicBezTo>
                        <a:pt x="59" y="73"/>
                        <a:pt x="73" y="59"/>
                        <a:pt x="73" y="37"/>
                      </a:cubicBezTo>
                      <a:cubicBezTo>
                        <a:pt x="73" y="15"/>
                        <a:pt x="59"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2236389" y="3068065"/>
                  <a:ext cx="9624" cy="214138"/>
                </a:xfrm>
                <a:custGeom>
                  <a:avLst/>
                  <a:gdLst/>
                  <a:ahLst/>
                  <a:cxnLst/>
                  <a:rect l="l" t="t" r="r" b="b"/>
                  <a:pathLst>
                    <a:path w="52" h="1157" extrusionOk="0">
                      <a:moveTo>
                        <a:pt x="1" y="1"/>
                      </a:moveTo>
                      <a:lnTo>
                        <a:pt x="1" y="37"/>
                      </a:lnTo>
                      <a:lnTo>
                        <a:pt x="1" y="1157"/>
                      </a:lnTo>
                      <a:lnTo>
                        <a:pt x="52" y="1157"/>
                      </a:lnTo>
                      <a:lnTo>
                        <a:pt x="52" y="37"/>
                      </a:lnTo>
                      <a:lnTo>
                        <a:pt x="52" y="1"/>
                      </a:lnTo>
                      <a:lnTo>
                        <a:pt x="23" y="3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2124784" y="2589072"/>
                  <a:ext cx="233019" cy="328517"/>
                </a:xfrm>
                <a:custGeom>
                  <a:avLst/>
                  <a:gdLst/>
                  <a:ahLst/>
                  <a:cxnLst/>
                  <a:rect l="l" t="t" r="r" b="b"/>
                  <a:pathLst>
                    <a:path w="1259" h="1775" extrusionOk="0">
                      <a:moveTo>
                        <a:pt x="626" y="0"/>
                      </a:moveTo>
                      <a:cubicBezTo>
                        <a:pt x="284" y="0"/>
                        <a:pt x="0" y="378"/>
                        <a:pt x="0" y="844"/>
                      </a:cubicBezTo>
                      <a:cubicBezTo>
                        <a:pt x="0" y="1011"/>
                        <a:pt x="37" y="1178"/>
                        <a:pt x="109" y="1324"/>
                      </a:cubicBezTo>
                      <a:cubicBezTo>
                        <a:pt x="146" y="1389"/>
                        <a:pt x="182" y="1454"/>
                        <a:pt x="240" y="1505"/>
                      </a:cubicBezTo>
                      <a:cubicBezTo>
                        <a:pt x="291" y="1564"/>
                        <a:pt x="349" y="1607"/>
                        <a:pt x="400" y="1665"/>
                      </a:cubicBezTo>
                      <a:cubicBezTo>
                        <a:pt x="444" y="1709"/>
                        <a:pt x="495" y="1760"/>
                        <a:pt x="567" y="1774"/>
                      </a:cubicBezTo>
                      <a:lnTo>
                        <a:pt x="691" y="1774"/>
                      </a:lnTo>
                      <a:cubicBezTo>
                        <a:pt x="771" y="1774"/>
                        <a:pt x="829" y="1702"/>
                        <a:pt x="880" y="1644"/>
                      </a:cubicBezTo>
                      <a:cubicBezTo>
                        <a:pt x="938" y="1578"/>
                        <a:pt x="1011" y="1527"/>
                        <a:pt x="1062" y="1462"/>
                      </a:cubicBezTo>
                      <a:cubicBezTo>
                        <a:pt x="1200" y="1280"/>
                        <a:pt x="1258" y="1055"/>
                        <a:pt x="1258" y="844"/>
                      </a:cubicBezTo>
                      <a:cubicBezTo>
                        <a:pt x="1258" y="378"/>
                        <a:pt x="975" y="0"/>
                        <a:pt x="626"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2096466" y="2576672"/>
                  <a:ext cx="276143" cy="249303"/>
                </a:xfrm>
                <a:custGeom>
                  <a:avLst/>
                  <a:gdLst/>
                  <a:ahLst/>
                  <a:cxnLst/>
                  <a:rect l="l" t="t" r="r" b="b"/>
                  <a:pathLst>
                    <a:path w="1492" h="1347" extrusionOk="0">
                      <a:moveTo>
                        <a:pt x="748" y="0"/>
                      </a:moveTo>
                      <a:cubicBezTo>
                        <a:pt x="506" y="0"/>
                        <a:pt x="267" y="185"/>
                        <a:pt x="139" y="394"/>
                      </a:cubicBezTo>
                      <a:cubicBezTo>
                        <a:pt x="44" y="547"/>
                        <a:pt x="1" y="729"/>
                        <a:pt x="37" y="911"/>
                      </a:cubicBezTo>
                      <a:cubicBezTo>
                        <a:pt x="51" y="1020"/>
                        <a:pt x="102" y="1129"/>
                        <a:pt x="161" y="1231"/>
                      </a:cubicBezTo>
                      <a:cubicBezTo>
                        <a:pt x="182" y="1259"/>
                        <a:pt x="244" y="1315"/>
                        <a:pt x="248" y="1344"/>
                      </a:cubicBezTo>
                      <a:lnTo>
                        <a:pt x="248" y="1344"/>
                      </a:lnTo>
                      <a:cubicBezTo>
                        <a:pt x="245" y="1305"/>
                        <a:pt x="222" y="809"/>
                        <a:pt x="466" y="809"/>
                      </a:cubicBezTo>
                      <a:cubicBezTo>
                        <a:pt x="471" y="809"/>
                        <a:pt x="476" y="809"/>
                        <a:pt x="481" y="809"/>
                      </a:cubicBezTo>
                      <a:cubicBezTo>
                        <a:pt x="792" y="809"/>
                        <a:pt x="1208" y="365"/>
                        <a:pt x="1208" y="365"/>
                      </a:cubicBezTo>
                      <a:cubicBezTo>
                        <a:pt x="1309" y="554"/>
                        <a:pt x="1382" y="1151"/>
                        <a:pt x="1382" y="1151"/>
                      </a:cubicBezTo>
                      <a:cubicBezTo>
                        <a:pt x="1411" y="1085"/>
                        <a:pt x="1397" y="1027"/>
                        <a:pt x="1411" y="983"/>
                      </a:cubicBezTo>
                      <a:cubicBezTo>
                        <a:pt x="1426" y="896"/>
                        <a:pt x="1433" y="802"/>
                        <a:pt x="1455" y="714"/>
                      </a:cubicBezTo>
                      <a:cubicBezTo>
                        <a:pt x="1491" y="518"/>
                        <a:pt x="1397" y="293"/>
                        <a:pt x="1237" y="176"/>
                      </a:cubicBezTo>
                      <a:cubicBezTo>
                        <a:pt x="1193" y="147"/>
                        <a:pt x="1142" y="133"/>
                        <a:pt x="1099" y="118"/>
                      </a:cubicBezTo>
                      <a:cubicBezTo>
                        <a:pt x="1095" y="114"/>
                        <a:pt x="1084" y="114"/>
                        <a:pt x="1073" y="114"/>
                      </a:cubicBezTo>
                      <a:cubicBezTo>
                        <a:pt x="1062" y="114"/>
                        <a:pt x="1051" y="114"/>
                        <a:pt x="1048" y="111"/>
                      </a:cubicBezTo>
                      <a:cubicBezTo>
                        <a:pt x="953" y="33"/>
                        <a:pt x="850" y="0"/>
                        <a:pt x="748" y="0"/>
                      </a:cubicBezTo>
                      <a:close/>
                      <a:moveTo>
                        <a:pt x="248" y="1344"/>
                      </a:moveTo>
                      <a:cubicBezTo>
                        <a:pt x="248" y="1346"/>
                        <a:pt x="248" y="1347"/>
                        <a:pt x="248" y="1347"/>
                      </a:cubicBezTo>
                      <a:cubicBezTo>
                        <a:pt x="248" y="1346"/>
                        <a:pt x="248" y="1345"/>
                        <a:pt x="248" y="13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1995600" y="2856877"/>
                  <a:ext cx="208776" cy="425324"/>
                </a:xfrm>
                <a:custGeom>
                  <a:avLst/>
                  <a:gdLst/>
                  <a:ahLst/>
                  <a:cxnLst/>
                  <a:rect l="l" t="t" r="r" b="b"/>
                  <a:pathLst>
                    <a:path w="1128" h="2655" extrusionOk="0">
                      <a:moveTo>
                        <a:pt x="880" y="0"/>
                      </a:moveTo>
                      <a:cubicBezTo>
                        <a:pt x="924" y="44"/>
                        <a:pt x="909" y="218"/>
                        <a:pt x="902" y="277"/>
                      </a:cubicBezTo>
                      <a:cubicBezTo>
                        <a:pt x="880" y="436"/>
                        <a:pt x="764" y="531"/>
                        <a:pt x="626" y="596"/>
                      </a:cubicBezTo>
                      <a:cubicBezTo>
                        <a:pt x="87" y="836"/>
                        <a:pt x="0" y="1222"/>
                        <a:pt x="160" y="1927"/>
                      </a:cubicBezTo>
                      <a:cubicBezTo>
                        <a:pt x="242" y="2276"/>
                        <a:pt x="28" y="2612"/>
                        <a:pt x="3" y="2651"/>
                      </a:cubicBezTo>
                      <a:lnTo>
                        <a:pt x="3" y="2651"/>
                      </a:lnTo>
                      <a:cubicBezTo>
                        <a:pt x="24" y="2629"/>
                        <a:pt x="162" y="2603"/>
                        <a:pt x="189" y="2596"/>
                      </a:cubicBezTo>
                      <a:cubicBezTo>
                        <a:pt x="335" y="2545"/>
                        <a:pt x="473" y="2480"/>
                        <a:pt x="589" y="2385"/>
                      </a:cubicBezTo>
                      <a:cubicBezTo>
                        <a:pt x="698" y="2305"/>
                        <a:pt x="662" y="2203"/>
                        <a:pt x="706" y="2087"/>
                      </a:cubicBezTo>
                      <a:cubicBezTo>
                        <a:pt x="742" y="2000"/>
                        <a:pt x="800" y="1913"/>
                        <a:pt x="836" y="1818"/>
                      </a:cubicBezTo>
                      <a:cubicBezTo>
                        <a:pt x="873" y="1724"/>
                        <a:pt x="858" y="1636"/>
                        <a:pt x="851" y="1534"/>
                      </a:cubicBezTo>
                      <a:cubicBezTo>
                        <a:pt x="844" y="1331"/>
                        <a:pt x="851" y="1149"/>
                        <a:pt x="1011" y="1004"/>
                      </a:cubicBezTo>
                      <a:cubicBezTo>
                        <a:pt x="1127" y="887"/>
                        <a:pt x="1098" y="640"/>
                        <a:pt x="1069" y="473"/>
                      </a:cubicBezTo>
                      <a:cubicBezTo>
                        <a:pt x="1047" y="306"/>
                        <a:pt x="1069" y="182"/>
                        <a:pt x="1069" y="182"/>
                      </a:cubicBezTo>
                      <a:lnTo>
                        <a:pt x="880" y="0"/>
                      </a:lnTo>
                      <a:close/>
                      <a:moveTo>
                        <a:pt x="3" y="2651"/>
                      </a:moveTo>
                      <a:cubicBezTo>
                        <a:pt x="1" y="2652"/>
                        <a:pt x="1" y="2653"/>
                        <a:pt x="0" y="2654"/>
                      </a:cubicBezTo>
                      <a:cubicBezTo>
                        <a:pt x="0" y="2654"/>
                        <a:pt x="1" y="2653"/>
                        <a:pt x="3" y="26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56" name="Google Shape;1056;p44"/>
          <p:cNvGrpSpPr/>
          <p:nvPr/>
        </p:nvGrpSpPr>
        <p:grpSpPr>
          <a:xfrm>
            <a:off x="3089727" y="3483804"/>
            <a:ext cx="587818" cy="390238"/>
            <a:chOff x="672475" y="1232327"/>
            <a:chExt cx="464899" cy="308659"/>
          </a:xfrm>
        </p:grpSpPr>
        <p:sp>
          <p:nvSpPr>
            <p:cNvPr id="1057" name="Google Shape;1057;p44"/>
            <p:cNvSpPr/>
            <p:nvPr/>
          </p:nvSpPr>
          <p:spPr>
            <a:xfrm>
              <a:off x="672475" y="1232327"/>
              <a:ext cx="464899" cy="308659"/>
            </a:xfrm>
            <a:custGeom>
              <a:avLst/>
              <a:gdLst/>
              <a:ahLst/>
              <a:cxnLst/>
              <a:rect l="l" t="t" r="r" b="b"/>
              <a:pathLst>
                <a:path w="8763" h="5818" extrusionOk="0">
                  <a:moveTo>
                    <a:pt x="1" y="1"/>
                  </a:moveTo>
                  <a:lnTo>
                    <a:pt x="1" y="5243"/>
                  </a:lnTo>
                  <a:cubicBezTo>
                    <a:pt x="1" y="5563"/>
                    <a:pt x="255" y="5818"/>
                    <a:pt x="575" y="5818"/>
                  </a:cubicBezTo>
                  <a:lnTo>
                    <a:pt x="8203" y="5818"/>
                  </a:lnTo>
                  <a:cubicBezTo>
                    <a:pt x="8508" y="5818"/>
                    <a:pt x="8763" y="5563"/>
                    <a:pt x="8763" y="5243"/>
                  </a:cubicBezTo>
                  <a:lnTo>
                    <a:pt x="87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672475" y="1232327"/>
              <a:ext cx="464899" cy="174808"/>
            </a:xfrm>
            <a:custGeom>
              <a:avLst/>
              <a:gdLst/>
              <a:ahLst/>
              <a:cxnLst/>
              <a:rect l="l" t="t" r="r" b="b"/>
              <a:pathLst>
                <a:path w="8763" h="3295" extrusionOk="0">
                  <a:moveTo>
                    <a:pt x="1" y="1"/>
                  </a:moveTo>
                  <a:lnTo>
                    <a:pt x="4385" y="3295"/>
                  </a:lnTo>
                  <a:lnTo>
                    <a:pt x="8763" y="1"/>
                  </a:lnTo>
                  <a:lnTo>
                    <a:pt x="8181" y="386"/>
                  </a:lnTo>
                  <a:lnTo>
                    <a:pt x="4385" y="2909"/>
                  </a:lnTo>
                  <a:lnTo>
                    <a:pt x="582" y="386"/>
                  </a:lnTo>
                  <a:lnTo>
                    <a:pt x="1" y="1"/>
                  </a:lnTo>
                  <a:close/>
                </a:path>
              </a:pathLst>
            </a:custGeom>
            <a:solidFill>
              <a:srgbClr val="1F1C20">
                <a:alpha val="4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4"/>
          <p:cNvGrpSpPr/>
          <p:nvPr/>
        </p:nvGrpSpPr>
        <p:grpSpPr>
          <a:xfrm>
            <a:off x="2321580" y="3914540"/>
            <a:ext cx="2223314" cy="802013"/>
            <a:chOff x="2086377" y="535002"/>
            <a:chExt cx="2223314" cy="802013"/>
          </a:xfrm>
        </p:grpSpPr>
        <p:sp>
          <p:nvSpPr>
            <p:cNvPr id="1060" name="Google Shape;1060;p44"/>
            <p:cNvSpPr/>
            <p:nvPr/>
          </p:nvSpPr>
          <p:spPr>
            <a:xfrm>
              <a:off x="3298596" y="1208477"/>
              <a:ext cx="133559" cy="128538"/>
            </a:xfrm>
            <a:custGeom>
              <a:avLst/>
              <a:gdLst/>
              <a:ahLst/>
              <a:cxnLst/>
              <a:rect l="l" t="t" r="r" b="b"/>
              <a:pathLst>
                <a:path w="931" h="896" extrusionOk="0">
                  <a:moveTo>
                    <a:pt x="458" y="1"/>
                  </a:moveTo>
                  <a:lnTo>
                    <a:pt x="327" y="292"/>
                  </a:lnTo>
                  <a:lnTo>
                    <a:pt x="0" y="342"/>
                  </a:lnTo>
                  <a:lnTo>
                    <a:pt x="233" y="568"/>
                  </a:lnTo>
                  <a:lnTo>
                    <a:pt x="182" y="895"/>
                  </a:lnTo>
                  <a:lnTo>
                    <a:pt x="458" y="742"/>
                  </a:lnTo>
                  <a:lnTo>
                    <a:pt x="749" y="895"/>
                  </a:lnTo>
                  <a:lnTo>
                    <a:pt x="698" y="568"/>
                  </a:lnTo>
                  <a:lnTo>
                    <a:pt x="931" y="342"/>
                  </a:lnTo>
                  <a:lnTo>
                    <a:pt x="604" y="292"/>
                  </a:lnTo>
                  <a:lnTo>
                    <a:pt x="4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3131148" y="1208477"/>
              <a:ext cx="134707" cy="128538"/>
            </a:xfrm>
            <a:custGeom>
              <a:avLst/>
              <a:gdLst/>
              <a:ahLst/>
              <a:cxnLst/>
              <a:rect l="l" t="t" r="r" b="b"/>
              <a:pathLst>
                <a:path w="939" h="896" extrusionOk="0">
                  <a:moveTo>
                    <a:pt x="466" y="1"/>
                  </a:moveTo>
                  <a:lnTo>
                    <a:pt x="328" y="292"/>
                  </a:lnTo>
                  <a:lnTo>
                    <a:pt x="0" y="342"/>
                  </a:lnTo>
                  <a:lnTo>
                    <a:pt x="240" y="568"/>
                  </a:lnTo>
                  <a:lnTo>
                    <a:pt x="182" y="895"/>
                  </a:lnTo>
                  <a:lnTo>
                    <a:pt x="182" y="895"/>
                  </a:lnTo>
                  <a:lnTo>
                    <a:pt x="466" y="742"/>
                  </a:lnTo>
                  <a:lnTo>
                    <a:pt x="757" y="895"/>
                  </a:lnTo>
                  <a:lnTo>
                    <a:pt x="698" y="568"/>
                  </a:lnTo>
                  <a:lnTo>
                    <a:pt x="938" y="342"/>
                  </a:lnTo>
                  <a:lnTo>
                    <a:pt x="611" y="292"/>
                  </a:lnTo>
                  <a:lnTo>
                    <a:pt x="4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2963699" y="1208477"/>
              <a:ext cx="134707" cy="128538"/>
            </a:xfrm>
            <a:custGeom>
              <a:avLst/>
              <a:gdLst/>
              <a:ahLst/>
              <a:cxnLst/>
              <a:rect l="l" t="t" r="r" b="b"/>
              <a:pathLst>
                <a:path w="939" h="896" extrusionOk="0">
                  <a:moveTo>
                    <a:pt x="480" y="1"/>
                  </a:moveTo>
                  <a:lnTo>
                    <a:pt x="335" y="292"/>
                  </a:lnTo>
                  <a:lnTo>
                    <a:pt x="0" y="342"/>
                  </a:lnTo>
                  <a:lnTo>
                    <a:pt x="240" y="568"/>
                  </a:lnTo>
                  <a:lnTo>
                    <a:pt x="182" y="895"/>
                  </a:lnTo>
                  <a:lnTo>
                    <a:pt x="182" y="895"/>
                  </a:lnTo>
                  <a:lnTo>
                    <a:pt x="480" y="742"/>
                  </a:lnTo>
                  <a:lnTo>
                    <a:pt x="757" y="895"/>
                  </a:lnTo>
                  <a:lnTo>
                    <a:pt x="706" y="568"/>
                  </a:lnTo>
                  <a:lnTo>
                    <a:pt x="938" y="342"/>
                  </a:lnTo>
                  <a:lnTo>
                    <a:pt x="611" y="292"/>
                  </a:lnTo>
                  <a:lnTo>
                    <a:pt x="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2086377" y="535002"/>
              <a:ext cx="1485657" cy="498654"/>
            </a:xfrm>
            <a:custGeom>
              <a:avLst/>
              <a:gdLst/>
              <a:ahLst/>
              <a:cxnLst/>
              <a:rect l="l" t="t" r="r" b="b"/>
              <a:pathLst>
                <a:path w="10356" h="3476" fill="none" extrusionOk="0">
                  <a:moveTo>
                    <a:pt x="1" y="0"/>
                  </a:moveTo>
                  <a:lnTo>
                    <a:pt x="10355" y="0"/>
                  </a:lnTo>
                  <a:lnTo>
                    <a:pt x="10355" y="3476"/>
                  </a:lnTo>
                  <a:lnTo>
                    <a:pt x="1" y="3476"/>
                  </a:lnTo>
                  <a:close/>
                </a:path>
              </a:pathLst>
            </a:custGeom>
            <a:noFill/>
            <a:ln w="19050" cap="flat" cmpd="sng">
              <a:solidFill>
                <a:schemeClr val="dk2"/>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2183355" y="615999"/>
              <a:ext cx="1629690" cy="549868"/>
            </a:xfrm>
            <a:custGeom>
              <a:avLst/>
              <a:gdLst/>
              <a:ahLst/>
              <a:cxnLst/>
              <a:rect l="l" t="t" r="r" b="b"/>
              <a:pathLst>
                <a:path w="11360" h="3833" extrusionOk="0">
                  <a:moveTo>
                    <a:pt x="321" y="1"/>
                  </a:moveTo>
                  <a:cubicBezTo>
                    <a:pt x="139" y="1"/>
                    <a:pt x="1" y="146"/>
                    <a:pt x="1" y="313"/>
                  </a:cubicBezTo>
                  <a:lnTo>
                    <a:pt x="1" y="3440"/>
                  </a:lnTo>
                  <a:cubicBezTo>
                    <a:pt x="1" y="3658"/>
                    <a:pt x="161" y="3833"/>
                    <a:pt x="372" y="3833"/>
                  </a:cubicBezTo>
                  <a:lnTo>
                    <a:pt x="11046" y="3833"/>
                  </a:lnTo>
                  <a:cubicBezTo>
                    <a:pt x="11214" y="3833"/>
                    <a:pt x="11359" y="3687"/>
                    <a:pt x="11359" y="3513"/>
                  </a:cubicBezTo>
                  <a:lnTo>
                    <a:pt x="11359" y="313"/>
                  </a:lnTo>
                  <a:cubicBezTo>
                    <a:pt x="11359" y="146"/>
                    <a:pt x="11214" y="1"/>
                    <a:pt x="11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2469266" y="731769"/>
              <a:ext cx="1056860" cy="143"/>
            </a:xfrm>
            <a:custGeom>
              <a:avLst/>
              <a:gdLst/>
              <a:ahLst/>
              <a:cxnLst/>
              <a:rect l="l" t="t" r="r" b="b"/>
              <a:pathLst>
                <a:path w="7367" h="1" fill="none" extrusionOk="0">
                  <a:moveTo>
                    <a:pt x="7366" y="1"/>
                  </a:moveTo>
                  <a:lnTo>
                    <a:pt x="0" y="1"/>
                  </a:lnTo>
                </a:path>
              </a:pathLst>
            </a:custGeom>
            <a:solidFill>
              <a:schemeClr val="lt1"/>
            </a:solidFill>
            <a:ln w="9525" cap="flat" cmpd="sng">
              <a:solidFill>
                <a:schemeClr val="lt1"/>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2469266" y="811101"/>
              <a:ext cx="1056860" cy="143"/>
            </a:xfrm>
            <a:custGeom>
              <a:avLst/>
              <a:gdLst/>
              <a:ahLst/>
              <a:cxnLst/>
              <a:rect l="l" t="t" r="r" b="b"/>
              <a:pathLst>
                <a:path w="7367" h="1" fill="none" extrusionOk="0">
                  <a:moveTo>
                    <a:pt x="7366" y="0"/>
                  </a:moveTo>
                  <a:lnTo>
                    <a:pt x="0" y="0"/>
                  </a:lnTo>
                </a:path>
              </a:pathLst>
            </a:custGeom>
            <a:solidFill>
              <a:schemeClr val="lt1"/>
            </a:solidFill>
            <a:ln w="9525" cap="flat" cmpd="sng">
              <a:solidFill>
                <a:schemeClr val="lt1"/>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469266" y="890289"/>
              <a:ext cx="1056860" cy="143"/>
            </a:xfrm>
            <a:custGeom>
              <a:avLst/>
              <a:gdLst/>
              <a:ahLst/>
              <a:cxnLst/>
              <a:rect l="l" t="t" r="r" b="b"/>
              <a:pathLst>
                <a:path w="7367" h="1" fill="none" extrusionOk="0">
                  <a:moveTo>
                    <a:pt x="7366" y="1"/>
                  </a:moveTo>
                  <a:lnTo>
                    <a:pt x="0" y="1"/>
                  </a:lnTo>
                </a:path>
              </a:pathLst>
            </a:custGeom>
            <a:solidFill>
              <a:schemeClr val="lt1"/>
            </a:solidFill>
            <a:ln w="9525" cap="flat" cmpd="sng">
              <a:solidFill>
                <a:schemeClr val="lt1"/>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2469266" y="970625"/>
              <a:ext cx="1056860" cy="143"/>
            </a:xfrm>
            <a:custGeom>
              <a:avLst/>
              <a:gdLst/>
              <a:ahLst/>
              <a:cxnLst/>
              <a:rect l="l" t="t" r="r" b="b"/>
              <a:pathLst>
                <a:path w="7367" h="1" fill="none" extrusionOk="0">
                  <a:moveTo>
                    <a:pt x="7366" y="1"/>
                  </a:moveTo>
                  <a:lnTo>
                    <a:pt x="0" y="1"/>
                  </a:lnTo>
                </a:path>
              </a:pathLst>
            </a:custGeom>
            <a:solidFill>
              <a:schemeClr val="lt1"/>
            </a:solidFill>
            <a:ln w="9525" cap="flat" cmpd="sng">
              <a:solidFill>
                <a:schemeClr val="lt1"/>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2469266" y="1049957"/>
              <a:ext cx="1056860" cy="143"/>
            </a:xfrm>
            <a:custGeom>
              <a:avLst/>
              <a:gdLst/>
              <a:ahLst/>
              <a:cxnLst/>
              <a:rect l="l" t="t" r="r" b="b"/>
              <a:pathLst>
                <a:path w="7367" h="1" fill="none" extrusionOk="0">
                  <a:moveTo>
                    <a:pt x="7366" y="0"/>
                  </a:moveTo>
                  <a:lnTo>
                    <a:pt x="0" y="0"/>
                  </a:lnTo>
                </a:path>
              </a:pathLst>
            </a:custGeom>
            <a:solidFill>
              <a:schemeClr val="lt1"/>
            </a:solidFill>
            <a:ln w="9525" cap="flat" cmpd="sng">
              <a:solidFill>
                <a:schemeClr val="lt1"/>
              </a:solidFill>
              <a:prstDash val="solid"/>
              <a:miter lim="727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3473614" y="563207"/>
              <a:ext cx="836077" cy="655595"/>
            </a:xfrm>
            <a:custGeom>
              <a:avLst/>
              <a:gdLst/>
              <a:ahLst/>
              <a:cxnLst/>
              <a:rect l="l" t="t" r="r" b="b"/>
              <a:pathLst>
                <a:path w="5828" h="4570" extrusionOk="0">
                  <a:moveTo>
                    <a:pt x="2914" y="0"/>
                  </a:moveTo>
                  <a:cubicBezTo>
                    <a:pt x="2514" y="0"/>
                    <a:pt x="2090" y="102"/>
                    <a:pt x="1667" y="332"/>
                  </a:cubicBezTo>
                  <a:cubicBezTo>
                    <a:pt x="1369" y="492"/>
                    <a:pt x="1122" y="739"/>
                    <a:pt x="962" y="1037"/>
                  </a:cubicBezTo>
                  <a:cubicBezTo>
                    <a:pt x="0" y="2796"/>
                    <a:pt x="1251" y="4569"/>
                    <a:pt x="2915" y="4569"/>
                  </a:cubicBezTo>
                  <a:cubicBezTo>
                    <a:pt x="3315" y="4569"/>
                    <a:pt x="3738" y="4467"/>
                    <a:pt x="4161" y="4237"/>
                  </a:cubicBezTo>
                  <a:cubicBezTo>
                    <a:pt x="4459" y="4077"/>
                    <a:pt x="4706" y="3830"/>
                    <a:pt x="4866" y="3532"/>
                  </a:cubicBezTo>
                  <a:cubicBezTo>
                    <a:pt x="5828" y="1773"/>
                    <a:pt x="4577" y="0"/>
                    <a:pt x="2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3675173" y="879960"/>
              <a:ext cx="451751" cy="260947"/>
            </a:xfrm>
            <a:custGeom>
              <a:avLst/>
              <a:gdLst/>
              <a:ahLst/>
              <a:cxnLst/>
              <a:rect l="l" t="t" r="r" b="b"/>
              <a:pathLst>
                <a:path w="3149" h="1819" extrusionOk="0">
                  <a:moveTo>
                    <a:pt x="1876" y="0"/>
                  </a:moveTo>
                  <a:lnTo>
                    <a:pt x="1571" y="80"/>
                  </a:lnTo>
                  <a:lnTo>
                    <a:pt x="1287" y="22"/>
                  </a:lnTo>
                  <a:cubicBezTo>
                    <a:pt x="1287" y="22"/>
                    <a:pt x="1236" y="386"/>
                    <a:pt x="1127" y="466"/>
                  </a:cubicBezTo>
                  <a:cubicBezTo>
                    <a:pt x="1062" y="516"/>
                    <a:pt x="880" y="575"/>
                    <a:pt x="604" y="611"/>
                  </a:cubicBezTo>
                  <a:cubicBezTo>
                    <a:pt x="371" y="647"/>
                    <a:pt x="189" y="829"/>
                    <a:pt x="153" y="1062"/>
                  </a:cubicBezTo>
                  <a:lnTo>
                    <a:pt x="0" y="1811"/>
                  </a:lnTo>
                  <a:lnTo>
                    <a:pt x="1622" y="1811"/>
                  </a:lnTo>
                  <a:lnTo>
                    <a:pt x="3149" y="1818"/>
                  </a:lnTo>
                  <a:lnTo>
                    <a:pt x="2989" y="1076"/>
                  </a:lnTo>
                  <a:cubicBezTo>
                    <a:pt x="2952" y="836"/>
                    <a:pt x="2771" y="655"/>
                    <a:pt x="2531" y="618"/>
                  </a:cubicBezTo>
                  <a:cubicBezTo>
                    <a:pt x="2269" y="582"/>
                    <a:pt x="2073" y="531"/>
                    <a:pt x="2007" y="473"/>
                  </a:cubicBezTo>
                  <a:cubicBezTo>
                    <a:pt x="1891" y="386"/>
                    <a:pt x="1876" y="0"/>
                    <a:pt x="1876"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3798260" y="623315"/>
              <a:ext cx="201416" cy="282752"/>
            </a:xfrm>
            <a:custGeom>
              <a:avLst/>
              <a:gdLst/>
              <a:ahLst/>
              <a:cxnLst/>
              <a:rect l="l" t="t" r="r" b="b"/>
              <a:pathLst>
                <a:path w="1404" h="1971" extrusionOk="0">
                  <a:moveTo>
                    <a:pt x="706" y="0"/>
                  </a:moveTo>
                  <a:cubicBezTo>
                    <a:pt x="320" y="0"/>
                    <a:pt x="0" y="422"/>
                    <a:pt x="0" y="946"/>
                  </a:cubicBezTo>
                  <a:cubicBezTo>
                    <a:pt x="0" y="1127"/>
                    <a:pt x="37" y="1317"/>
                    <a:pt x="131" y="1484"/>
                  </a:cubicBezTo>
                  <a:cubicBezTo>
                    <a:pt x="168" y="1557"/>
                    <a:pt x="211" y="1629"/>
                    <a:pt x="269" y="1680"/>
                  </a:cubicBezTo>
                  <a:cubicBezTo>
                    <a:pt x="320" y="1746"/>
                    <a:pt x="393" y="1789"/>
                    <a:pt x="451" y="1855"/>
                  </a:cubicBezTo>
                  <a:cubicBezTo>
                    <a:pt x="502" y="1913"/>
                    <a:pt x="546" y="1964"/>
                    <a:pt x="633" y="1971"/>
                  </a:cubicBezTo>
                  <a:lnTo>
                    <a:pt x="778" y="1971"/>
                  </a:lnTo>
                  <a:cubicBezTo>
                    <a:pt x="866" y="1971"/>
                    <a:pt x="931" y="1891"/>
                    <a:pt x="982" y="1826"/>
                  </a:cubicBezTo>
                  <a:cubicBezTo>
                    <a:pt x="1047" y="1753"/>
                    <a:pt x="1127" y="1702"/>
                    <a:pt x="1186" y="1622"/>
                  </a:cubicBezTo>
                  <a:cubicBezTo>
                    <a:pt x="1338" y="1440"/>
                    <a:pt x="1404" y="1186"/>
                    <a:pt x="1404" y="946"/>
                  </a:cubicBezTo>
                  <a:cubicBezTo>
                    <a:pt x="1404" y="429"/>
                    <a:pt x="1091" y="0"/>
                    <a:pt x="706" y="0"/>
                  </a:cubicBezTo>
                  <a:close/>
                </a:path>
              </a:pathLst>
            </a:custGeom>
            <a:solidFill>
              <a:srgbClr val="DFA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3782049" y="617864"/>
              <a:ext cx="233264" cy="177742"/>
            </a:xfrm>
            <a:custGeom>
              <a:avLst/>
              <a:gdLst/>
              <a:ahLst/>
              <a:cxnLst/>
              <a:rect l="l" t="t" r="r" b="b"/>
              <a:pathLst>
                <a:path w="1626" h="1239" extrusionOk="0">
                  <a:moveTo>
                    <a:pt x="837" y="1"/>
                  </a:moveTo>
                  <a:cubicBezTo>
                    <a:pt x="824" y="1"/>
                    <a:pt x="810" y="1"/>
                    <a:pt x="797" y="2"/>
                  </a:cubicBezTo>
                  <a:cubicBezTo>
                    <a:pt x="724" y="2"/>
                    <a:pt x="651" y="24"/>
                    <a:pt x="593" y="60"/>
                  </a:cubicBezTo>
                  <a:cubicBezTo>
                    <a:pt x="571" y="67"/>
                    <a:pt x="433" y="177"/>
                    <a:pt x="433" y="177"/>
                  </a:cubicBezTo>
                  <a:cubicBezTo>
                    <a:pt x="413" y="168"/>
                    <a:pt x="391" y="164"/>
                    <a:pt x="370" y="164"/>
                  </a:cubicBezTo>
                  <a:cubicBezTo>
                    <a:pt x="189" y="164"/>
                    <a:pt x="1" y="447"/>
                    <a:pt x="33" y="642"/>
                  </a:cubicBezTo>
                  <a:lnTo>
                    <a:pt x="142" y="1238"/>
                  </a:lnTo>
                  <a:lnTo>
                    <a:pt x="150" y="904"/>
                  </a:lnTo>
                  <a:cubicBezTo>
                    <a:pt x="150" y="860"/>
                    <a:pt x="179" y="824"/>
                    <a:pt x="215" y="802"/>
                  </a:cubicBezTo>
                  <a:cubicBezTo>
                    <a:pt x="404" y="715"/>
                    <a:pt x="484" y="358"/>
                    <a:pt x="484" y="358"/>
                  </a:cubicBezTo>
                  <a:cubicBezTo>
                    <a:pt x="564" y="540"/>
                    <a:pt x="855" y="577"/>
                    <a:pt x="1364" y="678"/>
                  </a:cubicBezTo>
                  <a:cubicBezTo>
                    <a:pt x="1415" y="686"/>
                    <a:pt x="1451" y="722"/>
                    <a:pt x="1466" y="773"/>
                  </a:cubicBezTo>
                  <a:lnTo>
                    <a:pt x="1488" y="1187"/>
                  </a:lnTo>
                  <a:cubicBezTo>
                    <a:pt x="1488" y="1129"/>
                    <a:pt x="1538" y="1049"/>
                    <a:pt x="1546" y="1006"/>
                  </a:cubicBezTo>
                  <a:cubicBezTo>
                    <a:pt x="1626" y="722"/>
                    <a:pt x="1626" y="395"/>
                    <a:pt x="1371" y="184"/>
                  </a:cubicBezTo>
                  <a:cubicBezTo>
                    <a:pt x="1306" y="140"/>
                    <a:pt x="1233" y="97"/>
                    <a:pt x="1160" y="67"/>
                  </a:cubicBezTo>
                  <a:cubicBezTo>
                    <a:pt x="1063" y="28"/>
                    <a:pt x="953" y="1"/>
                    <a:pt x="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3671012" y="947672"/>
              <a:ext cx="459068" cy="263099"/>
            </a:xfrm>
            <a:custGeom>
              <a:avLst/>
              <a:gdLst/>
              <a:ahLst/>
              <a:cxnLst/>
              <a:rect l="l" t="t" r="r" b="b"/>
              <a:pathLst>
                <a:path w="3200" h="1834" extrusionOk="0">
                  <a:moveTo>
                    <a:pt x="1134" y="1"/>
                  </a:moveTo>
                  <a:cubicBezTo>
                    <a:pt x="1098" y="1"/>
                    <a:pt x="538" y="124"/>
                    <a:pt x="458" y="161"/>
                  </a:cubicBezTo>
                  <a:cubicBezTo>
                    <a:pt x="284" y="241"/>
                    <a:pt x="189" y="394"/>
                    <a:pt x="167" y="597"/>
                  </a:cubicBezTo>
                  <a:cubicBezTo>
                    <a:pt x="167" y="604"/>
                    <a:pt x="0" y="1332"/>
                    <a:pt x="0" y="1332"/>
                  </a:cubicBezTo>
                  <a:cubicBezTo>
                    <a:pt x="0" y="1332"/>
                    <a:pt x="559" y="1833"/>
                    <a:pt x="1606" y="1833"/>
                  </a:cubicBezTo>
                  <a:cubicBezTo>
                    <a:pt x="1614" y="1833"/>
                    <a:pt x="1621" y="1833"/>
                    <a:pt x="1629" y="1833"/>
                  </a:cubicBezTo>
                  <a:cubicBezTo>
                    <a:pt x="2771" y="1819"/>
                    <a:pt x="3200" y="1339"/>
                    <a:pt x="3200" y="1339"/>
                  </a:cubicBezTo>
                  <a:lnTo>
                    <a:pt x="3025" y="575"/>
                  </a:lnTo>
                  <a:cubicBezTo>
                    <a:pt x="3025" y="575"/>
                    <a:pt x="2981" y="277"/>
                    <a:pt x="2712" y="146"/>
                  </a:cubicBezTo>
                  <a:cubicBezTo>
                    <a:pt x="2436" y="23"/>
                    <a:pt x="2029" y="1"/>
                    <a:pt x="2029" y="1"/>
                  </a:cubicBezTo>
                  <a:lnTo>
                    <a:pt x="1593" y="568"/>
                  </a:lnTo>
                  <a:lnTo>
                    <a:pt x="11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796252" y="1208477"/>
              <a:ext cx="134707" cy="128538"/>
            </a:xfrm>
            <a:custGeom>
              <a:avLst/>
              <a:gdLst/>
              <a:ahLst/>
              <a:cxnLst/>
              <a:rect l="l" t="t" r="r" b="b"/>
              <a:pathLst>
                <a:path w="939" h="896" extrusionOk="0">
                  <a:moveTo>
                    <a:pt x="480" y="1"/>
                  </a:moveTo>
                  <a:lnTo>
                    <a:pt x="335" y="292"/>
                  </a:lnTo>
                  <a:lnTo>
                    <a:pt x="0" y="342"/>
                  </a:lnTo>
                  <a:lnTo>
                    <a:pt x="240" y="568"/>
                  </a:lnTo>
                  <a:lnTo>
                    <a:pt x="182" y="895"/>
                  </a:lnTo>
                  <a:lnTo>
                    <a:pt x="182" y="895"/>
                  </a:lnTo>
                  <a:lnTo>
                    <a:pt x="480" y="742"/>
                  </a:lnTo>
                  <a:lnTo>
                    <a:pt x="757" y="895"/>
                  </a:lnTo>
                  <a:lnTo>
                    <a:pt x="706" y="568"/>
                  </a:lnTo>
                  <a:lnTo>
                    <a:pt x="938" y="342"/>
                  </a:lnTo>
                  <a:lnTo>
                    <a:pt x="611" y="292"/>
                  </a:lnTo>
                  <a:lnTo>
                    <a:pt x="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4"/>
            <p:cNvSpPr/>
            <p:nvPr/>
          </p:nvSpPr>
          <p:spPr>
            <a:xfrm>
              <a:off x="2628805" y="1208477"/>
              <a:ext cx="134707" cy="128538"/>
            </a:xfrm>
            <a:custGeom>
              <a:avLst/>
              <a:gdLst/>
              <a:ahLst/>
              <a:cxnLst/>
              <a:rect l="l" t="t" r="r" b="b"/>
              <a:pathLst>
                <a:path w="939" h="896" extrusionOk="0">
                  <a:moveTo>
                    <a:pt x="480" y="1"/>
                  </a:moveTo>
                  <a:lnTo>
                    <a:pt x="335" y="292"/>
                  </a:lnTo>
                  <a:lnTo>
                    <a:pt x="0" y="342"/>
                  </a:lnTo>
                  <a:lnTo>
                    <a:pt x="240" y="568"/>
                  </a:lnTo>
                  <a:lnTo>
                    <a:pt x="182" y="895"/>
                  </a:lnTo>
                  <a:lnTo>
                    <a:pt x="182" y="895"/>
                  </a:lnTo>
                  <a:lnTo>
                    <a:pt x="480" y="742"/>
                  </a:lnTo>
                  <a:lnTo>
                    <a:pt x="757" y="895"/>
                  </a:lnTo>
                  <a:lnTo>
                    <a:pt x="706" y="568"/>
                  </a:lnTo>
                  <a:lnTo>
                    <a:pt x="938" y="342"/>
                  </a:lnTo>
                  <a:lnTo>
                    <a:pt x="611" y="292"/>
                  </a:lnTo>
                  <a:lnTo>
                    <a:pt x="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915F2D84-AB2E-AFB2-C73B-74CB3169CDF3}"/>
              </a:ext>
            </a:extLst>
          </p:cNvPr>
          <p:cNvSpPr txBox="1"/>
          <p:nvPr/>
        </p:nvSpPr>
        <p:spPr>
          <a:xfrm>
            <a:off x="6028410" y="3594309"/>
            <a:ext cx="762000" cy="861774"/>
          </a:xfrm>
          <a:prstGeom prst="rect">
            <a:avLst/>
          </a:prstGeom>
          <a:noFill/>
        </p:spPr>
        <p:txBody>
          <a:bodyPr wrap="square">
            <a:spAutoFit/>
          </a:bodyPr>
          <a:lstStyle/>
          <a:p>
            <a:r>
              <a:rPr lang="en" sz="5000" dirty="0">
                <a:solidFill>
                  <a:srgbClr val="C00000"/>
                </a:solidFill>
                <a:latin typeface="Be Vietnam Pro Black" panose="020B0604020202020204" charset="0"/>
              </a:rPr>
              <a:t>3</a:t>
            </a:r>
            <a:endParaRPr lang="en-CA" sz="5000" dirty="0">
              <a:latin typeface="Be Vietnam Pro Black" panose="020B0604020202020204" charset="0"/>
            </a:endParaRPr>
          </a:p>
        </p:txBody>
      </p:sp>
      <p:sp>
        <p:nvSpPr>
          <p:cNvPr id="7" name="Google Shape;1016;p44">
            <a:extLst>
              <a:ext uri="{FF2B5EF4-FFF2-40B4-BE49-F238E27FC236}">
                <a16:creationId xmlns:a16="http://schemas.microsoft.com/office/drawing/2014/main" id="{2B75BB23-8FFD-2A6C-F9E4-084206592D19}"/>
              </a:ext>
            </a:extLst>
          </p:cNvPr>
          <p:cNvSpPr txBox="1">
            <a:spLocks/>
          </p:cNvSpPr>
          <p:nvPr/>
        </p:nvSpPr>
        <p:spPr>
          <a:xfrm>
            <a:off x="4599108" y="4430923"/>
            <a:ext cx="3728400" cy="42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2pPr>
            <a:lvl3pPr marL="1371600" marR="0" lvl="2"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3pPr>
            <a:lvl4pPr marL="1828800" marR="0" lvl="3"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4pPr>
            <a:lvl5pPr marL="2286000" marR="0" lvl="4"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5pPr>
            <a:lvl6pPr marL="2743200" marR="0" lvl="5"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6pPr>
            <a:lvl7pPr marL="3200400" marR="0" lvl="6"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7pPr>
            <a:lvl8pPr marL="3657600" marR="0" lvl="7"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8pPr>
            <a:lvl9pPr marL="4114800" marR="0" lvl="8" indent="-317500" algn="ctr" rtl="0">
              <a:lnSpc>
                <a:spcPct val="100000"/>
              </a:lnSpc>
              <a:spcBef>
                <a:spcPts val="0"/>
              </a:spcBef>
              <a:spcAft>
                <a:spcPts val="0"/>
              </a:spcAft>
              <a:buClr>
                <a:schemeClr val="dk1"/>
              </a:buClr>
              <a:buSzPts val="1400"/>
              <a:buFont typeface="ZCOOL XiaoWei"/>
              <a:buNone/>
              <a:defRPr sz="1400" b="0" i="0" u="none" strike="noStrike" cap="none">
                <a:solidFill>
                  <a:schemeClr val="dk1"/>
                </a:solidFill>
                <a:latin typeface="ZCOOL XiaoWei"/>
                <a:ea typeface="ZCOOL XiaoWei"/>
                <a:cs typeface="ZCOOL XiaoWei"/>
                <a:sym typeface="ZCOOL XiaoWei"/>
              </a:defRPr>
            </a:lvl9pPr>
          </a:lstStyle>
          <a:p>
            <a:pPr marL="0" indent="0"/>
            <a:r>
              <a:rPr lang="en-CA" dirty="0"/>
              <a:t>Number of States</a:t>
            </a:r>
          </a:p>
        </p:txBody>
      </p:sp>
      <p:pic>
        <p:nvPicPr>
          <p:cNvPr id="8" name="Picture 7">
            <a:extLst>
              <a:ext uri="{FF2B5EF4-FFF2-40B4-BE49-F238E27FC236}">
                <a16:creationId xmlns:a16="http://schemas.microsoft.com/office/drawing/2014/main" id="{AD7433E0-EEDD-7C79-DFB0-1EC07F332558}"/>
              </a:ext>
            </a:extLst>
          </p:cNvPr>
          <p:cNvPicPr>
            <a:picLocks noChangeAspect="1"/>
          </p:cNvPicPr>
          <p:nvPr/>
        </p:nvPicPr>
        <p:blipFill>
          <a:blip r:embed="rId3"/>
          <a:stretch>
            <a:fillRect/>
          </a:stretch>
        </p:blipFill>
        <p:spPr>
          <a:xfrm>
            <a:off x="7800054" y="309211"/>
            <a:ext cx="582121" cy="582121"/>
          </a:xfrm>
          <a:prstGeom prst="rect">
            <a:avLst/>
          </a:prstGeom>
        </p:spPr>
      </p:pic>
      <p:pic>
        <p:nvPicPr>
          <p:cNvPr id="9" name="Picture 8">
            <a:extLst>
              <a:ext uri="{FF2B5EF4-FFF2-40B4-BE49-F238E27FC236}">
                <a16:creationId xmlns:a16="http://schemas.microsoft.com/office/drawing/2014/main" id="{2AA998E8-A8CE-4B6F-CC97-668F73EBBC4D}"/>
              </a:ext>
            </a:extLst>
          </p:cNvPr>
          <p:cNvPicPr>
            <a:picLocks noChangeAspect="1"/>
          </p:cNvPicPr>
          <p:nvPr/>
        </p:nvPicPr>
        <p:blipFill>
          <a:blip r:embed="rId4"/>
          <a:stretch>
            <a:fillRect/>
          </a:stretch>
        </p:blipFill>
        <p:spPr>
          <a:xfrm>
            <a:off x="7192975" y="3616582"/>
            <a:ext cx="1524944" cy="981758"/>
          </a:xfrm>
          <a:prstGeom prst="rect">
            <a:avLst/>
          </a:prstGeom>
        </p:spPr>
      </p:pic>
      <p:pic>
        <p:nvPicPr>
          <p:cNvPr id="10" name="Picture 9">
            <a:extLst>
              <a:ext uri="{FF2B5EF4-FFF2-40B4-BE49-F238E27FC236}">
                <a16:creationId xmlns:a16="http://schemas.microsoft.com/office/drawing/2014/main" id="{8C7E6D33-9509-B862-2227-4D8A7C086620}"/>
              </a:ext>
            </a:extLst>
          </p:cNvPr>
          <p:cNvPicPr>
            <a:picLocks noChangeAspect="1"/>
          </p:cNvPicPr>
          <p:nvPr/>
        </p:nvPicPr>
        <p:blipFill>
          <a:blip r:embed="rId5"/>
          <a:stretch>
            <a:fillRect/>
          </a:stretch>
        </p:blipFill>
        <p:spPr>
          <a:xfrm>
            <a:off x="7753656" y="2473434"/>
            <a:ext cx="674918" cy="652790"/>
          </a:xfrm>
          <a:prstGeom prst="rect">
            <a:avLst/>
          </a:prstGeom>
        </p:spPr>
      </p:pic>
      <p:pic>
        <p:nvPicPr>
          <p:cNvPr id="11" name="Picture 10">
            <a:extLst>
              <a:ext uri="{FF2B5EF4-FFF2-40B4-BE49-F238E27FC236}">
                <a16:creationId xmlns:a16="http://schemas.microsoft.com/office/drawing/2014/main" id="{1694D445-0F44-001B-8C87-751871142A89}"/>
              </a:ext>
            </a:extLst>
          </p:cNvPr>
          <p:cNvPicPr>
            <a:picLocks noChangeAspect="1"/>
          </p:cNvPicPr>
          <p:nvPr/>
        </p:nvPicPr>
        <p:blipFill>
          <a:blip r:embed="rId6"/>
          <a:stretch>
            <a:fillRect/>
          </a:stretch>
        </p:blipFill>
        <p:spPr>
          <a:xfrm>
            <a:off x="7845544" y="1330637"/>
            <a:ext cx="620829" cy="620829"/>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60"/>
          <p:cNvSpPr txBox="1">
            <a:spLocks noGrp="1"/>
          </p:cNvSpPr>
          <p:nvPr>
            <p:ph type="title"/>
          </p:nvPr>
        </p:nvSpPr>
        <p:spPr>
          <a:xfrm>
            <a:off x="2195687" y="80369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K</a:t>
            </a:r>
            <a:r>
              <a:rPr lang="en" dirty="0"/>
              <a:t>ey Analysis Areas</a:t>
            </a:r>
            <a:endParaRPr dirty="0"/>
          </a:p>
        </p:txBody>
      </p:sp>
      <p:sp>
        <p:nvSpPr>
          <p:cNvPr id="1956" name="Google Shape;1956;p60"/>
          <p:cNvSpPr txBox="1"/>
          <p:nvPr/>
        </p:nvSpPr>
        <p:spPr>
          <a:xfrm>
            <a:off x="2233702" y="3039506"/>
            <a:ext cx="2681088" cy="5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rgbClr val="C00000"/>
                </a:solidFill>
                <a:latin typeface="Be Vietnam Pro"/>
                <a:ea typeface="Be Vietnam Pro"/>
                <a:cs typeface="Be Vietnam Pro"/>
                <a:sym typeface="Be Vietnam Pro"/>
              </a:rPr>
              <a:t>Satisfaction &amp; Engagement</a:t>
            </a:r>
            <a:endParaRPr sz="2200" b="1" dirty="0">
              <a:solidFill>
                <a:srgbClr val="C00000"/>
              </a:solidFill>
              <a:latin typeface="Be Vietnam Pro"/>
              <a:ea typeface="Be Vietnam Pro"/>
              <a:cs typeface="Be Vietnam Pro"/>
              <a:sym typeface="Be Vietnam Pro"/>
            </a:endParaRPr>
          </a:p>
        </p:txBody>
      </p:sp>
      <p:sp>
        <p:nvSpPr>
          <p:cNvPr id="1957" name="Google Shape;1957;p60"/>
          <p:cNvSpPr txBox="1"/>
          <p:nvPr/>
        </p:nvSpPr>
        <p:spPr>
          <a:xfrm>
            <a:off x="4742700" y="3006776"/>
            <a:ext cx="1846800" cy="5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rgbClr val="C00000"/>
                </a:solidFill>
                <a:latin typeface="Be Vietnam Pro"/>
                <a:ea typeface="Be Vietnam Pro"/>
                <a:cs typeface="Be Vietnam Pro"/>
                <a:sym typeface="Be Vietnam Pro"/>
              </a:rPr>
              <a:t>Attrition &amp; Turnover</a:t>
            </a:r>
            <a:endParaRPr sz="2200" b="1" dirty="0">
              <a:solidFill>
                <a:srgbClr val="C00000"/>
              </a:solidFill>
              <a:latin typeface="Be Vietnam Pro"/>
              <a:ea typeface="Be Vietnam Pro"/>
              <a:cs typeface="Be Vietnam Pro"/>
              <a:sym typeface="Be Vietnam Pro"/>
            </a:endParaRPr>
          </a:p>
        </p:txBody>
      </p:sp>
      <p:sp>
        <p:nvSpPr>
          <p:cNvPr id="1958" name="Google Shape;1958;p60"/>
          <p:cNvSpPr txBox="1"/>
          <p:nvPr/>
        </p:nvSpPr>
        <p:spPr>
          <a:xfrm>
            <a:off x="6293076" y="2976727"/>
            <a:ext cx="2850924" cy="5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rgbClr val="C00000"/>
                </a:solidFill>
                <a:latin typeface="Be Vietnam Pro"/>
                <a:ea typeface="Be Vietnam Pro"/>
                <a:cs typeface="Be Vietnam Pro"/>
                <a:sym typeface="Be Vietnam Pro"/>
              </a:rPr>
              <a:t>Promotion &amp;</a:t>
            </a:r>
          </a:p>
          <a:p>
            <a:pPr marL="0" lvl="0" indent="0" algn="ctr" rtl="0">
              <a:spcBef>
                <a:spcPts val="0"/>
              </a:spcBef>
              <a:spcAft>
                <a:spcPts val="0"/>
              </a:spcAft>
              <a:buNone/>
            </a:pPr>
            <a:r>
              <a:rPr lang="en" sz="2200" b="1" dirty="0">
                <a:solidFill>
                  <a:srgbClr val="C00000"/>
                </a:solidFill>
                <a:latin typeface="Be Vietnam Pro"/>
                <a:ea typeface="Be Vietnam Pro"/>
                <a:cs typeface="Be Vietnam Pro"/>
                <a:sym typeface="Be Vietnam Pro"/>
              </a:rPr>
              <a:t>Performance</a:t>
            </a:r>
            <a:endParaRPr sz="2200" b="1" dirty="0">
              <a:solidFill>
                <a:srgbClr val="C00000"/>
              </a:solidFill>
              <a:latin typeface="Be Vietnam Pro"/>
              <a:ea typeface="Be Vietnam Pro"/>
              <a:cs typeface="Be Vietnam Pro"/>
              <a:sym typeface="Be Vietnam Pro"/>
            </a:endParaRPr>
          </a:p>
        </p:txBody>
      </p:sp>
      <p:sp>
        <p:nvSpPr>
          <p:cNvPr id="1959" name="Google Shape;1959;p60"/>
          <p:cNvSpPr txBox="1"/>
          <p:nvPr/>
        </p:nvSpPr>
        <p:spPr>
          <a:xfrm>
            <a:off x="697228" y="3043980"/>
            <a:ext cx="1846792" cy="5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rgbClr val="C00000"/>
                </a:solidFill>
                <a:latin typeface="Be Vietnam Pro"/>
                <a:ea typeface="Be Vietnam Pro"/>
                <a:cs typeface="Be Vietnam Pro"/>
                <a:sym typeface="Be Vietnam Pro"/>
              </a:rPr>
              <a:t>Employee &amp; salary </a:t>
            </a:r>
            <a:endParaRPr sz="2200" b="1" dirty="0">
              <a:solidFill>
                <a:srgbClr val="C00000"/>
              </a:solidFill>
              <a:latin typeface="Be Vietnam Pro"/>
              <a:ea typeface="Be Vietnam Pro"/>
              <a:cs typeface="Be Vietnam Pro"/>
              <a:sym typeface="Be Vietnam Pro"/>
            </a:endParaRPr>
          </a:p>
        </p:txBody>
      </p:sp>
      <p:sp>
        <p:nvSpPr>
          <p:cNvPr id="1960" name="Google Shape;1960;p60"/>
          <p:cNvSpPr txBox="1"/>
          <p:nvPr/>
        </p:nvSpPr>
        <p:spPr>
          <a:xfrm>
            <a:off x="3477900" y="1181975"/>
            <a:ext cx="21882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200" b="1" dirty="0">
              <a:solidFill>
                <a:schemeClr val="dk1"/>
              </a:solidFill>
              <a:latin typeface="Be Vietnam Pro"/>
              <a:ea typeface="Be Vietnam Pro"/>
              <a:cs typeface="Be Vietnam Pro"/>
              <a:sym typeface="Be Vietnam Pro"/>
            </a:endParaRPr>
          </a:p>
        </p:txBody>
      </p:sp>
      <p:sp>
        <p:nvSpPr>
          <p:cNvPr id="1961" name="Google Shape;1961;p60"/>
          <p:cNvSpPr txBox="1"/>
          <p:nvPr/>
        </p:nvSpPr>
        <p:spPr>
          <a:xfrm>
            <a:off x="2704864" y="4249649"/>
            <a:ext cx="18468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Open Sans"/>
                <a:ea typeface="Open Sans"/>
                <a:cs typeface="Open Sans"/>
                <a:sym typeface="Open Sans"/>
              </a:rPr>
              <a:t>Work-Life balance</a:t>
            </a:r>
          </a:p>
          <a:p>
            <a:pPr marL="0" lvl="0" indent="0" algn="ctr" rtl="0">
              <a:spcBef>
                <a:spcPts val="0"/>
              </a:spcBef>
              <a:spcAft>
                <a:spcPts val="0"/>
              </a:spcAft>
              <a:buNone/>
            </a:pPr>
            <a:r>
              <a:rPr lang="en-CA" dirty="0">
                <a:solidFill>
                  <a:schemeClr val="dk1"/>
                </a:solidFill>
                <a:latin typeface="Open Sans"/>
                <a:ea typeface="Open Sans"/>
                <a:cs typeface="Open Sans"/>
                <a:sym typeface="Open Sans"/>
              </a:rPr>
              <a:t>J</a:t>
            </a:r>
            <a:r>
              <a:rPr lang="en" dirty="0">
                <a:solidFill>
                  <a:schemeClr val="dk1"/>
                </a:solidFill>
                <a:latin typeface="Open Sans"/>
                <a:ea typeface="Open Sans"/>
                <a:cs typeface="Open Sans"/>
                <a:sym typeface="Open Sans"/>
              </a:rPr>
              <a:t>ob satisfaction &amp; Overtime</a:t>
            </a:r>
            <a:endParaRPr dirty="0">
              <a:solidFill>
                <a:schemeClr val="dk1"/>
              </a:solidFill>
              <a:latin typeface="Open Sans"/>
              <a:ea typeface="Open Sans"/>
              <a:cs typeface="Open Sans"/>
              <a:sym typeface="Open Sans"/>
            </a:endParaRPr>
          </a:p>
        </p:txBody>
      </p:sp>
      <p:sp>
        <p:nvSpPr>
          <p:cNvPr id="1964" name="Google Shape;1964;p60"/>
          <p:cNvSpPr txBox="1"/>
          <p:nvPr/>
        </p:nvSpPr>
        <p:spPr>
          <a:xfrm>
            <a:off x="696281" y="4249649"/>
            <a:ext cx="18468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dirty="0">
                <a:solidFill>
                  <a:schemeClr val="dk1"/>
                </a:solidFill>
                <a:latin typeface="Open Sans"/>
                <a:ea typeface="Open Sans"/>
                <a:cs typeface="Open Sans"/>
                <a:sym typeface="Open Sans"/>
              </a:rPr>
              <a:t>A</a:t>
            </a:r>
            <a:r>
              <a:rPr lang="en" dirty="0">
                <a:solidFill>
                  <a:schemeClr val="dk1"/>
                </a:solidFill>
                <a:latin typeface="Open Sans"/>
                <a:ea typeface="Open Sans"/>
                <a:cs typeface="Open Sans"/>
                <a:sym typeface="Open Sans"/>
              </a:rPr>
              <a:t>ge , Gender , salary &amp; Department </a:t>
            </a:r>
            <a:endParaRPr dirty="0">
              <a:solidFill>
                <a:schemeClr val="dk1"/>
              </a:solidFill>
              <a:latin typeface="Open Sans"/>
              <a:ea typeface="Open Sans"/>
              <a:cs typeface="Open Sans"/>
              <a:sym typeface="Open Sans"/>
            </a:endParaRPr>
          </a:p>
        </p:txBody>
      </p:sp>
      <p:sp>
        <p:nvSpPr>
          <p:cNvPr id="1966" name="Google Shape;1966;p60"/>
          <p:cNvSpPr txBox="1"/>
          <p:nvPr/>
        </p:nvSpPr>
        <p:spPr>
          <a:xfrm>
            <a:off x="4654255" y="4161456"/>
            <a:ext cx="1846800"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Open Sans"/>
                <a:ea typeface="Open Sans"/>
                <a:cs typeface="Open Sans"/>
                <a:sym typeface="Open Sans"/>
              </a:rPr>
              <a:t>Why Employees leave ?</a:t>
            </a:r>
            <a:endParaRPr dirty="0">
              <a:solidFill>
                <a:schemeClr val="dk1"/>
              </a:solidFill>
              <a:latin typeface="Open Sans"/>
              <a:ea typeface="Open Sans"/>
              <a:cs typeface="Open Sans"/>
              <a:sym typeface="Open Sans"/>
            </a:endParaRPr>
          </a:p>
        </p:txBody>
      </p:sp>
      <p:sp>
        <p:nvSpPr>
          <p:cNvPr id="1967" name="Google Shape;1967;p60"/>
          <p:cNvSpPr txBox="1"/>
          <p:nvPr/>
        </p:nvSpPr>
        <p:spPr>
          <a:xfrm>
            <a:off x="6501055" y="4161456"/>
            <a:ext cx="2271438" cy="35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dirty="0">
                <a:solidFill>
                  <a:schemeClr val="dk1"/>
                </a:solidFill>
                <a:latin typeface="Open Sans"/>
                <a:ea typeface="Open Sans"/>
                <a:cs typeface="Open Sans"/>
                <a:sym typeface="Open Sans"/>
              </a:rPr>
              <a:t>P</a:t>
            </a:r>
            <a:r>
              <a:rPr lang="en" dirty="0">
                <a:solidFill>
                  <a:schemeClr val="dk1"/>
                </a:solidFill>
                <a:latin typeface="Open Sans"/>
                <a:ea typeface="Open Sans"/>
                <a:cs typeface="Open Sans"/>
                <a:sym typeface="Open Sans"/>
              </a:rPr>
              <a:t>romotion History,Performnce &amp; Years with Mangers </a:t>
            </a:r>
            <a:endParaRPr dirty="0">
              <a:solidFill>
                <a:schemeClr val="dk1"/>
              </a:solidFill>
              <a:latin typeface="Open Sans"/>
              <a:ea typeface="Open Sans"/>
              <a:cs typeface="Open Sans"/>
              <a:sym typeface="Open Sans"/>
            </a:endParaRPr>
          </a:p>
        </p:txBody>
      </p:sp>
      <p:cxnSp>
        <p:nvCxnSpPr>
          <p:cNvPr id="1969" name="Google Shape;1969;p60"/>
          <p:cNvCxnSpPr>
            <a:cxnSpLocks/>
          </p:cNvCxnSpPr>
          <p:nvPr/>
        </p:nvCxnSpPr>
        <p:spPr>
          <a:xfrm>
            <a:off x="1619681" y="3625872"/>
            <a:ext cx="0" cy="361752"/>
          </a:xfrm>
          <a:prstGeom prst="straightConnector1">
            <a:avLst/>
          </a:prstGeom>
          <a:noFill/>
          <a:ln w="19050" cap="flat" cmpd="sng">
            <a:solidFill>
              <a:schemeClr val="dk1"/>
            </a:solidFill>
            <a:prstDash val="solid"/>
            <a:round/>
            <a:headEnd type="none" w="med" len="med"/>
            <a:tailEnd type="none" w="med" len="med"/>
          </a:ln>
        </p:spPr>
      </p:cxnSp>
      <p:cxnSp>
        <p:nvCxnSpPr>
          <p:cNvPr id="1971" name="Google Shape;1971;p60"/>
          <p:cNvCxnSpPr>
            <a:cxnSpLocks/>
          </p:cNvCxnSpPr>
          <p:nvPr/>
        </p:nvCxnSpPr>
        <p:spPr>
          <a:xfrm>
            <a:off x="3582116" y="3695366"/>
            <a:ext cx="11239" cy="361752"/>
          </a:xfrm>
          <a:prstGeom prst="straightConnector1">
            <a:avLst/>
          </a:prstGeom>
          <a:noFill/>
          <a:ln w="19050" cap="flat" cmpd="sng">
            <a:solidFill>
              <a:schemeClr val="dk1"/>
            </a:solidFill>
            <a:prstDash val="solid"/>
            <a:round/>
            <a:headEnd type="none" w="med" len="med"/>
            <a:tailEnd type="none" w="med" len="med"/>
          </a:ln>
        </p:spPr>
      </p:cxnSp>
      <p:cxnSp>
        <p:nvCxnSpPr>
          <p:cNvPr id="1974" name="Google Shape;1974;p60"/>
          <p:cNvCxnSpPr>
            <a:cxnSpLocks/>
          </p:cNvCxnSpPr>
          <p:nvPr/>
        </p:nvCxnSpPr>
        <p:spPr>
          <a:xfrm flipH="1">
            <a:off x="5554385" y="3614342"/>
            <a:ext cx="1657" cy="373282"/>
          </a:xfrm>
          <a:prstGeom prst="straightConnector1">
            <a:avLst/>
          </a:prstGeom>
          <a:noFill/>
          <a:ln w="19050" cap="flat" cmpd="sng">
            <a:solidFill>
              <a:schemeClr val="dk1"/>
            </a:solidFill>
            <a:prstDash val="solid"/>
            <a:round/>
            <a:headEnd type="none" w="med" len="med"/>
            <a:tailEnd type="none" w="med" len="med"/>
          </a:ln>
        </p:spPr>
      </p:cxnSp>
      <p:cxnSp>
        <p:nvCxnSpPr>
          <p:cNvPr id="1976" name="Google Shape;1976;p60"/>
          <p:cNvCxnSpPr>
            <a:cxnSpLocks/>
          </p:cNvCxnSpPr>
          <p:nvPr/>
        </p:nvCxnSpPr>
        <p:spPr>
          <a:xfrm>
            <a:off x="7546412" y="3625872"/>
            <a:ext cx="0" cy="361752"/>
          </a:xfrm>
          <a:prstGeom prst="straightConnector1">
            <a:avLst/>
          </a:prstGeom>
          <a:noFill/>
          <a:ln w="19050" cap="flat" cmpd="sng">
            <a:solidFill>
              <a:schemeClr val="dk1"/>
            </a:solidFill>
            <a:prstDash val="solid"/>
            <a:round/>
            <a:headEnd type="none" w="med" len="med"/>
            <a:tailEnd type="none" w="med" len="med"/>
          </a:ln>
        </p:spPr>
      </p:cxnSp>
      <p:sp>
        <p:nvSpPr>
          <p:cNvPr id="1977" name="Google Shape;1977;p60"/>
          <p:cNvSpPr/>
          <p:nvPr/>
        </p:nvSpPr>
        <p:spPr>
          <a:xfrm>
            <a:off x="1263478" y="1884831"/>
            <a:ext cx="714300" cy="7143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0"/>
          <p:cNvSpPr/>
          <p:nvPr/>
        </p:nvSpPr>
        <p:spPr>
          <a:xfrm>
            <a:off x="3231059" y="1884831"/>
            <a:ext cx="714300" cy="7143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0"/>
          <p:cNvSpPr/>
          <p:nvPr/>
        </p:nvSpPr>
        <p:spPr>
          <a:xfrm>
            <a:off x="7166224" y="1884831"/>
            <a:ext cx="714300" cy="7143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0"/>
          <p:cNvSpPr/>
          <p:nvPr/>
        </p:nvSpPr>
        <p:spPr>
          <a:xfrm>
            <a:off x="5198638" y="1884831"/>
            <a:ext cx="714300" cy="7143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1" name="Google Shape;1981;p60"/>
          <p:cNvCxnSpPr>
            <a:stCxn id="1960" idx="2"/>
            <a:endCxn id="1977" idx="0"/>
          </p:cNvCxnSpPr>
          <p:nvPr/>
        </p:nvCxnSpPr>
        <p:spPr>
          <a:xfrm rot="5400000">
            <a:off x="2923200" y="236075"/>
            <a:ext cx="346200" cy="2951400"/>
          </a:xfrm>
          <a:prstGeom prst="bentConnector3">
            <a:avLst>
              <a:gd name="adj1" fmla="val 49994"/>
            </a:avLst>
          </a:prstGeom>
          <a:noFill/>
          <a:ln w="19050" cap="flat" cmpd="sng">
            <a:solidFill>
              <a:schemeClr val="dk1"/>
            </a:solidFill>
            <a:prstDash val="solid"/>
            <a:round/>
            <a:headEnd type="none" w="med" len="med"/>
            <a:tailEnd type="none" w="med" len="med"/>
          </a:ln>
        </p:spPr>
      </p:cxnSp>
      <p:cxnSp>
        <p:nvCxnSpPr>
          <p:cNvPr id="1982" name="Google Shape;1982;p60"/>
          <p:cNvCxnSpPr>
            <a:stCxn id="1960" idx="2"/>
            <a:endCxn id="1978" idx="0"/>
          </p:cNvCxnSpPr>
          <p:nvPr/>
        </p:nvCxnSpPr>
        <p:spPr>
          <a:xfrm rot="5400000">
            <a:off x="3907050" y="1219925"/>
            <a:ext cx="346200" cy="983700"/>
          </a:xfrm>
          <a:prstGeom prst="bentConnector3">
            <a:avLst>
              <a:gd name="adj1" fmla="val 49994"/>
            </a:avLst>
          </a:prstGeom>
          <a:noFill/>
          <a:ln w="19050" cap="flat" cmpd="sng">
            <a:solidFill>
              <a:schemeClr val="dk1"/>
            </a:solidFill>
            <a:prstDash val="solid"/>
            <a:round/>
            <a:headEnd type="none" w="med" len="med"/>
            <a:tailEnd type="none" w="med" len="med"/>
          </a:ln>
        </p:spPr>
      </p:cxnSp>
      <p:cxnSp>
        <p:nvCxnSpPr>
          <p:cNvPr id="1983" name="Google Shape;1983;p60"/>
          <p:cNvCxnSpPr>
            <a:stCxn id="1960" idx="2"/>
            <a:endCxn id="1980" idx="0"/>
          </p:cNvCxnSpPr>
          <p:nvPr/>
        </p:nvCxnSpPr>
        <p:spPr>
          <a:xfrm rot="-5400000" flipH="1">
            <a:off x="4890750" y="1219925"/>
            <a:ext cx="346200" cy="983700"/>
          </a:xfrm>
          <a:prstGeom prst="bentConnector3">
            <a:avLst>
              <a:gd name="adj1" fmla="val 49994"/>
            </a:avLst>
          </a:prstGeom>
          <a:noFill/>
          <a:ln w="19050" cap="flat" cmpd="sng">
            <a:solidFill>
              <a:schemeClr val="dk1"/>
            </a:solidFill>
            <a:prstDash val="solid"/>
            <a:round/>
            <a:headEnd type="none" w="med" len="med"/>
            <a:tailEnd type="none" w="med" len="med"/>
          </a:ln>
        </p:spPr>
      </p:cxnSp>
      <p:cxnSp>
        <p:nvCxnSpPr>
          <p:cNvPr id="1984" name="Google Shape;1984;p60"/>
          <p:cNvCxnSpPr>
            <a:cxnSpLocks/>
            <a:stCxn id="1960" idx="2"/>
            <a:endCxn id="1979" idx="0"/>
          </p:cNvCxnSpPr>
          <p:nvPr/>
        </p:nvCxnSpPr>
        <p:spPr>
          <a:xfrm rot="16200000" flipH="1">
            <a:off x="5874609" y="236066"/>
            <a:ext cx="346156" cy="2951374"/>
          </a:xfrm>
          <a:prstGeom prst="bentConnector3">
            <a:avLst>
              <a:gd name="adj1" fmla="val 50000"/>
            </a:avLst>
          </a:prstGeom>
          <a:noFill/>
          <a:ln w="19050" cap="flat" cmpd="sng">
            <a:solidFill>
              <a:schemeClr val="dk1"/>
            </a:solidFill>
            <a:prstDash val="solid"/>
            <a:round/>
            <a:headEnd type="none" w="med" len="med"/>
            <a:tailEnd type="none" w="med" len="med"/>
          </a:ln>
        </p:spPr>
      </p:cxnSp>
      <p:cxnSp>
        <p:nvCxnSpPr>
          <p:cNvPr id="1985" name="Google Shape;1985;p60"/>
          <p:cNvCxnSpPr>
            <a:cxnSpLocks/>
            <a:stCxn id="1977" idx="2"/>
          </p:cNvCxnSpPr>
          <p:nvPr/>
        </p:nvCxnSpPr>
        <p:spPr>
          <a:xfrm flipH="1">
            <a:off x="1619681" y="2599131"/>
            <a:ext cx="947" cy="337530"/>
          </a:xfrm>
          <a:prstGeom prst="straightConnector1">
            <a:avLst/>
          </a:prstGeom>
          <a:noFill/>
          <a:ln w="19050" cap="flat" cmpd="sng">
            <a:solidFill>
              <a:schemeClr val="dk1"/>
            </a:solidFill>
            <a:prstDash val="solid"/>
            <a:round/>
            <a:headEnd type="none" w="med" len="med"/>
            <a:tailEnd type="none" w="med" len="med"/>
          </a:ln>
        </p:spPr>
      </p:cxnSp>
      <p:cxnSp>
        <p:nvCxnSpPr>
          <p:cNvPr id="1986" name="Google Shape;1986;p60"/>
          <p:cNvCxnSpPr>
            <a:cxnSpLocks/>
            <a:endCxn id="1956" idx="0"/>
          </p:cNvCxnSpPr>
          <p:nvPr/>
        </p:nvCxnSpPr>
        <p:spPr>
          <a:xfrm flipH="1">
            <a:off x="3574246" y="2625603"/>
            <a:ext cx="11628" cy="413903"/>
          </a:xfrm>
          <a:prstGeom prst="straightConnector1">
            <a:avLst/>
          </a:prstGeom>
          <a:noFill/>
          <a:ln w="19050" cap="flat" cmpd="sng">
            <a:solidFill>
              <a:schemeClr val="dk1"/>
            </a:solidFill>
            <a:prstDash val="solid"/>
            <a:round/>
            <a:headEnd type="none" w="med" len="med"/>
            <a:tailEnd type="none" w="med" len="med"/>
          </a:ln>
        </p:spPr>
      </p:cxnSp>
      <p:cxnSp>
        <p:nvCxnSpPr>
          <p:cNvPr id="1987" name="Google Shape;1987;p60"/>
          <p:cNvCxnSpPr>
            <a:cxnSpLocks/>
          </p:cNvCxnSpPr>
          <p:nvPr/>
        </p:nvCxnSpPr>
        <p:spPr>
          <a:xfrm>
            <a:off x="5543378" y="2625603"/>
            <a:ext cx="0" cy="263100"/>
          </a:xfrm>
          <a:prstGeom prst="straightConnector1">
            <a:avLst/>
          </a:prstGeom>
          <a:noFill/>
          <a:ln w="19050" cap="flat" cmpd="sng">
            <a:solidFill>
              <a:schemeClr val="dk1"/>
            </a:solidFill>
            <a:prstDash val="solid"/>
            <a:round/>
            <a:headEnd type="none" w="med" len="med"/>
            <a:tailEnd type="none" w="med" len="med"/>
          </a:ln>
        </p:spPr>
      </p:cxnSp>
      <p:cxnSp>
        <p:nvCxnSpPr>
          <p:cNvPr id="1988" name="Google Shape;1988;p60"/>
          <p:cNvCxnSpPr>
            <a:cxnSpLocks/>
            <a:stCxn id="1979" idx="2"/>
          </p:cNvCxnSpPr>
          <p:nvPr/>
        </p:nvCxnSpPr>
        <p:spPr>
          <a:xfrm>
            <a:off x="7523374" y="2599131"/>
            <a:ext cx="9796" cy="263046"/>
          </a:xfrm>
          <a:prstGeom prst="straightConnector1">
            <a:avLst/>
          </a:prstGeom>
          <a:noFill/>
          <a:ln w="19050" cap="flat" cmpd="sng">
            <a:solidFill>
              <a:schemeClr val="dk1"/>
            </a:solidFill>
            <a:prstDash val="solid"/>
            <a:round/>
            <a:headEnd type="none" w="med" len="med"/>
            <a:tailEnd type="none" w="med" len="med"/>
          </a:ln>
        </p:spPr>
      </p:cxnSp>
      <p:grpSp>
        <p:nvGrpSpPr>
          <p:cNvPr id="1989" name="Google Shape;1989;p60"/>
          <p:cNvGrpSpPr/>
          <p:nvPr/>
        </p:nvGrpSpPr>
        <p:grpSpPr>
          <a:xfrm>
            <a:off x="1445588" y="2066942"/>
            <a:ext cx="350079" cy="350079"/>
            <a:chOff x="583100" y="3982600"/>
            <a:chExt cx="296175" cy="296175"/>
          </a:xfrm>
        </p:grpSpPr>
        <p:sp>
          <p:nvSpPr>
            <p:cNvPr id="1990" name="Google Shape;1990;p6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60"/>
          <p:cNvGrpSpPr/>
          <p:nvPr/>
        </p:nvGrpSpPr>
        <p:grpSpPr>
          <a:xfrm>
            <a:off x="5379345" y="2067415"/>
            <a:ext cx="352886" cy="349133"/>
            <a:chOff x="4263650" y="3963700"/>
            <a:chExt cx="298550" cy="295375"/>
          </a:xfrm>
        </p:grpSpPr>
        <p:sp>
          <p:nvSpPr>
            <p:cNvPr id="1998" name="Google Shape;1998;p6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60"/>
          <p:cNvGrpSpPr/>
          <p:nvPr/>
        </p:nvGrpSpPr>
        <p:grpSpPr>
          <a:xfrm>
            <a:off x="3413169" y="2066942"/>
            <a:ext cx="350079" cy="350079"/>
            <a:chOff x="3497300" y="3227275"/>
            <a:chExt cx="296175" cy="296175"/>
          </a:xfrm>
        </p:grpSpPr>
        <p:sp>
          <p:nvSpPr>
            <p:cNvPr id="2006" name="Google Shape;2006;p6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60"/>
          <p:cNvGrpSpPr/>
          <p:nvPr/>
        </p:nvGrpSpPr>
        <p:grpSpPr>
          <a:xfrm>
            <a:off x="7347862" y="2079249"/>
            <a:ext cx="351024" cy="325464"/>
            <a:chOff x="6543825" y="3202075"/>
            <a:chExt cx="296975" cy="275350"/>
          </a:xfrm>
        </p:grpSpPr>
        <p:sp>
          <p:nvSpPr>
            <p:cNvPr id="2015" name="Google Shape;2015;p6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HR Vacancies Newsletter by Slidesgo">
  <a:themeElements>
    <a:clrScheme name="Simple Light">
      <a:dk1>
        <a:srgbClr val="300067"/>
      </a:dk1>
      <a:lt1>
        <a:srgbClr val="FFFFFF"/>
      </a:lt1>
      <a:dk2>
        <a:srgbClr val="1F1C20"/>
      </a:dk2>
      <a:lt2>
        <a:srgbClr val="EFEFEF"/>
      </a:lt2>
      <a:accent1>
        <a:srgbClr val="D5E7EC"/>
      </a:accent1>
      <a:accent2>
        <a:srgbClr val="1DC285"/>
      </a:accent2>
      <a:accent3>
        <a:srgbClr val="D56574"/>
      </a:accent3>
      <a:accent4>
        <a:srgbClr val="EAA62C"/>
      </a:accent4>
      <a:accent5>
        <a:srgbClr val="E37C3E"/>
      </a:accent5>
      <a:accent6>
        <a:srgbClr val="FFFFFF"/>
      </a:accent6>
      <a:hlink>
        <a:srgbClr val="30006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CDCE6"/>
        </a:soli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7697</TotalTime>
  <Words>736</Words>
  <Application>Microsoft Office PowerPoint</Application>
  <PresentationFormat>On-screen Show (16:9)</PresentationFormat>
  <Paragraphs>150</Paragraphs>
  <Slides>19</Slides>
  <Notes>12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Roboto Black</vt:lpstr>
      <vt:lpstr>ZCOOL XiaoWei</vt:lpstr>
      <vt:lpstr>Be Vietnam Pro Black</vt:lpstr>
      <vt:lpstr>Poppins Light</vt:lpstr>
      <vt:lpstr>Be Vietnam Pro</vt:lpstr>
      <vt:lpstr>Be Vietnam Pro Medium</vt:lpstr>
      <vt:lpstr>Wingdings</vt:lpstr>
      <vt:lpstr>Arial</vt:lpstr>
      <vt:lpstr>Bebas Neue</vt:lpstr>
      <vt:lpstr>Open Sans</vt:lpstr>
      <vt:lpstr>Poppins</vt:lpstr>
      <vt:lpstr>HR Vacancies Newsletter by Slidesgo</vt:lpstr>
      <vt:lpstr>HR Analytics Project  Supervised by    DR: Ahmed Samir</vt:lpstr>
      <vt:lpstr>Team Members</vt:lpstr>
      <vt:lpstr>Table Of Contents :</vt:lpstr>
      <vt:lpstr>Introduction:</vt:lpstr>
      <vt:lpstr>Project Objectives :</vt:lpstr>
      <vt:lpstr>01</vt:lpstr>
      <vt:lpstr>Data Cleaning &amp; Preprocessing</vt:lpstr>
      <vt:lpstr>OUR NUMBERS</vt:lpstr>
      <vt:lpstr>Key Analysis Areas</vt:lpstr>
      <vt:lpstr>Insights of Employee &amp; Salary :</vt:lpstr>
      <vt:lpstr>Insights of Satisfaction &amp; Engagement:</vt:lpstr>
      <vt:lpstr>Insights of Attrition &amp; Turnover :</vt:lpstr>
      <vt:lpstr>Insights of Promotion &amp; Performance:</vt:lpstr>
      <vt:lpstr>Forecasting Trends :</vt:lpstr>
      <vt:lpstr>Forecasting Trends :</vt:lpstr>
      <vt:lpstr>Data Visualization :</vt:lpstr>
      <vt:lpstr>Recommendations :</vt:lpstr>
      <vt:lpstr>Thank you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Analytics Project  Supervised by    DR: Ahmed Samir</dc:title>
  <dc:creator>magdy</dc:creator>
  <cp:lastModifiedBy>DELL</cp:lastModifiedBy>
  <cp:revision>5</cp:revision>
  <dcterms:modified xsi:type="dcterms:W3CDTF">2025-04-29T20:52:14Z</dcterms:modified>
</cp:coreProperties>
</file>